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sldIdLst>
    <p:sldId id="269" r:id="rId5"/>
  </p:sldIdLst>
  <p:sldSz cx="30275213" cy="42803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83" userDrawn="1">
          <p15:clr>
            <a:srgbClr val="A4A3A4"/>
          </p15:clr>
        </p15:guide>
        <p15:guide id="2" pos="95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8D01"/>
    <a:srgbClr val="F03EAF"/>
    <a:srgbClr val="FEFFB3"/>
    <a:srgbClr val="FFFFFF"/>
    <a:srgbClr val="FFE366"/>
    <a:srgbClr val="FFD966"/>
    <a:srgbClr val="FFC000"/>
    <a:srgbClr val="FFE699"/>
    <a:srgbClr val="F2C744"/>
    <a:srgbClr val="0064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3D4904-F457-635E-CB7D-009EA9DD6CE7}" v="5" dt="2020-12-07T17:02:06.322"/>
    <p1510:client id="{0B4BF8DC-3222-E1BD-1265-D392B927769B}" v="567" dt="2020-12-06T22:16:56.135"/>
    <p1510:client id="{0F91FF6E-2602-2D0B-90A8-3BDE4095A56C}" v="2" dt="2020-11-30T16:40:24.093"/>
    <p1510:client id="{1F1CDBF6-A3E3-DCA2-7CB1-00CB5D8BB1C1}" v="10" dt="2020-12-07T16:34:05.076"/>
    <p1510:client id="{3761CF5C-E609-4846-1299-125F866059B4}" v="1" dt="2020-12-07T13:18:44.024"/>
    <p1510:client id="{3A3CFC8E-F4ED-AB17-86ED-391274D976C5}" v="7" dt="2020-12-05T11:25:21.147"/>
    <p1510:client id="{3C50D1F9-311E-71C0-9DF1-657C6B8AEA20}" v="34" dt="2020-11-30T14:54:49.475"/>
    <p1510:client id="{42195CC2-8431-051D-E484-8A2C594801CE}" v="1" dt="2020-12-02T16:31:58.139"/>
    <p1510:client id="{434DC1D0-8F1D-69B1-301A-0642854263C5}" v="20" dt="2020-12-05T11:30:59.418"/>
    <p1510:client id="{435DF974-FDFC-D92C-D2C1-11FE91A3E55A}" v="6" dt="2020-12-07T16:28:47.392"/>
    <p1510:client id="{478494B1-5C10-1971-93B4-19297C9B3924}" v="506" dt="2020-12-05T14:10:21.273"/>
    <p1510:client id="{4ABA153E-C783-4AAC-58E9-6BD9AFA2C540}" v="16" dt="2020-12-06T14:33:46.775"/>
    <p1510:client id="{524C2CF9-5279-7FE6-7650-DF40F27DD26F}" v="7" dt="2020-12-05T10:46:15.145"/>
    <p1510:client id="{553C91ED-5087-69B1-80E6-4C9283211653}" v="143" dt="2020-11-30T15:33:21.100"/>
    <p1510:client id="{5581F98F-45CF-D3BB-773B-E2013E99441C}" v="4" dt="2020-12-05T10:31:25.732"/>
    <p1510:client id="{5753EEFA-1F79-174A-F4EC-135829085343}" v="62" dt="2020-11-30T15:38:26.832"/>
    <p1510:client id="{57F4D0BD-DA68-0C31-6639-78E581BB7E9F}" v="96" dt="2020-12-06T13:58:37.463"/>
    <p1510:client id="{58E32C60-08A7-83D4-7FF9-F5813DA43173}" v="8" dt="2020-12-07T09:27:07.764"/>
    <p1510:client id="{59B887AA-DEF1-1D01-67B2-9C888ED16D71}" v="66" dt="2020-12-07T22:47:40.850"/>
    <p1510:client id="{611449CE-BF1E-C210-D980-BD7D3AE657CB}" v="281" dt="2020-11-30T15:42:07.741"/>
    <p1510:client id="{6339064D-F017-3605-BA71-A6621CDEB064}" v="75" dt="2020-12-05T11:15:07.473"/>
    <p1510:client id="{72679DFC-385D-4229-ACBA-A2711192433B}" v="13" dt="2020-12-07T10:04:01.680"/>
    <p1510:client id="{744CABF8-6FA0-C469-AC74-2C979CD10329}" v="22" dt="2020-12-07T10:24:45.381"/>
    <p1510:client id="{797736D1-0F3D-A0A2-399F-929673522C88}" v="110" dt="2020-12-07T16:01:13.895"/>
    <p1510:client id="{7A01F8C3-E76A-3D82-13F3-DEA5EAA02195}" v="22" dt="2020-12-06T12:53:39.487"/>
    <p1510:client id="{7AB3AADC-F5C5-2C95-E067-609CA6098CE8}" v="4" dt="2020-12-07T16:36:32.148"/>
    <p1510:client id="{7C58845D-A6FE-4767-B290-4C35887B4827}" v="392" dt="2020-12-07T10:06:48.039"/>
    <p1510:client id="{7D9E9FA7-0314-E248-9D26-B8925C0E6ECA}" v="260" dt="2020-12-02T13:33:37.746"/>
    <p1510:client id="{862BC1B0-3FF5-4780-6A1C-C5023EB51E9F}" v="107" dt="2020-12-07T09:19:32.948"/>
    <p1510:client id="{922A8932-2A93-4E32-7AF7-8C0DD0C64710}" v="1" dt="2020-12-05T10:20:30.499"/>
    <p1510:client id="{9300F2C3-B080-1CA7-8443-3CAF599C493A}" v="53" dt="2020-12-08T14:11:17.235"/>
    <p1510:client id="{960C1245-C87C-07AD-032E-4ED42601112E}" v="19" dt="2020-12-07T19:36:54.994"/>
    <p1510:client id="{98CE4CB1-812D-28D9-02AC-D3C74B4167B2}" v="21" dt="2020-12-05T09:53:46.598"/>
    <p1510:client id="{99022C63-C467-8169-A915-FB47393334E0}" v="215" dt="2020-12-06T13:45:28.471"/>
    <p1510:client id="{A529C17F-D611-F4A8-82F2-5200AA9A26DF}" v="155" dt="2020-12-05T10:48:13.432"/>
    <p1510:client id="{A5A9A53D-CE5D-6FEA-0071-6ADE030F77CD}" v="277" dt="2020-12-08T17:19:56.311"/>
    <p1510:client id="{AC6B3CBD-DBF0-7C86-DD4D-123D97955173}" v="277" dt="2020-12-07T17:03:06.070"/>
    <p1510:client id="{AD3C0003-1478-C1D5-9A80-5E82FBFE2359}" v="7" dt="2020-12-07T09:10:05.464"/>
    <p1510:client id="{AEAB3CB3-0FED-F7F8-1BE2-10543711092A}" v="4" dt="2020-12-05T10:37:15.878"/>
    <p1510:client id="{B0F35563-3D43-3D54-4450-9443C4D89202}" v="194" dt="2020-12-07T09:48:28.276"/>
    <p1510:client id="{B1937044-72ED-FADA-51A8-D41A5B9331B4}" v="8" dt="2020-12-05T09:59:32.446"/>
    <p1510:client id="{B6929942-756A-4FD4-AB3E-0A9A1B53752A}" v="8" dt="2020-12-08T14:39:05.383"/>
    <p1510:client id="{C0D8F5B0-9FD4-77A3-F69D-2023A79EC139}" v="53" dt="2020-12-07T16:23:17.896"/>
    <p1510:client id="{C9944436-7301-15DA-B667-EC02D3DC46C0}" v="6" dt="2020-12-05T10:58:35.004"/>
    <p1510:client id="{CDCF9DBC-CB10-9C8C-2D6B-4E9DE0DCEE6C}" v="27" dt="2020-12-08T17:26:25.039"/>
    <p1510:client id="{CF438922-E5BB-4F5E-E009-CBD9191894FC}" v="5" dt="2020-12-07T17:01:41.099"/>
    <p1510:client id="{D126E998-3657-EE4F-62D1-B08F326D5BF0}" v="5" dt="2020-12-08T18:14:03.195"/>
    <p1510:client id="{D33EAE66-D93E-4BA5-961E-8106654B5643}" v="1224" dt="2020-12-05T16:25:04.598"/>
    <p1510:client id="{D8B3C380-39CA-4CF9-FAFC-8348748DACD4}" v="35" dt="2020-11-30T15:24:47.594"/>
    <p1510:client id="{D9AF1CB8-0306-A861-24CC-8C08A5B915AA}" v="5" dt="2020-12-07T16:48:23.802"/>
    <p1510:client id="{DC16CC3F-DB41-DDEA-A63E-E5E01B0BACD0}" v="31" dt="2020-12-07T16:24:17.459"/>
    <p1510:client id="{E4BCC925-B050-E356-2474-174A1309BE51}" v="1" dt="2020-12-08T17:26:06.632"/>
    <p1510:client id="{EDFB12A2-FF39-6B3D-48F5-A8FDFFA2BE8B}" v="4" dt="2020-12-07T16:20:42.283"/>
    <p1510:client id="{F04B7A5B-84EE-59BC-DE07-4D08492CD317}" v="224" dt="2020-12-08T16:28:32.084"/>
    <p1510:client id="{F192357F-7E3F-2206-92CD-E71C44205F43}" v="169" dt="2020-12-07T17:01:58.966"/>
    <p1510:client id="{F5B7887F-2E8A-76C7-4333-C8FEF8BD9C1C}" v="41" dt="2020-12-07T07:12:45.701"/>
    <p1510:client id="{F746578B-9143-1869-3604-A8B450A3C19F}" v="8" dt="2020-12-03T08:40:16.137"/>
    <p1510:client id="{FA11B9FF-1B0D-616E-E227-5E789419DEE6}" v="31" dt="2020-12-08T12:05:28.793"/>
    <p1510:client id="{FBB1E5C7-FA36-7571-DFD8-B75E17E9B4F3}" v="287" dt="2020-12-05T11:12:47.0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-912" y="-2808"/>
      </p:cViewPr>
      <p:guideLst>
        <p:guide orient="horz" pos="12983"/>
        <p:guide pos="95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reed@uni-mainz.de" userId="S::urn:spo:guest#lreed@uni-mainz.de::" providerId="AD" clId="Web-{7C58845D-A6FE-4767-B290-4C35887B4827}"/>
    <pc:docChg chg="modSld">
      <pc:chgData name="lreed@uni-mainz.de" userId="S::urn:spo:guest#lreed@uni-mainz.de::" providerId="AD" clId="Web-{7C58845D-A6FE-4767-B290-4C35887B4827}" dt="2020-12-07T10:06:48.039" v="372" actId="1076"/>
      <pc:docMkLst>
        <pc:docMk/>
      </pc:docMkLst>
      <pc:sldChg chg="addSp delSp modSp">
        <pc:chgData name="lreed@uni-mainz.de" userId="S::urn:spo:guest#lreed@uni-mainz.de::" providerId="AD" clId="Web-{7C58845D-A6FE-4767-B290-4C35887B4827}" dt="2020-12-07T10:06:48.039" v="372" actId="1076"/>
        <pc:sldMkLst>
          <pc:docMk/>
          <pc:sldMk cId="2451272322" sldId="268"/>
        </pc:sldMkLst>
        <pc:spChg chg="mod">
          <ac:chgData name="lreed@uni-mainz.de" userId="S::urn:spo:guest#lreed@uni-mainz.de::" providerId="AD" clId="Web-{7C58845D-A6FE-4767-B290-4C35887B4827}" dt="2020-12-07T09:39:43.736" v="192" actId="1076"/>
          <ac:spMkLst>
            <pc:docMk/>
            <pc:sldMk cId="2451272322" sldId="268"/>
            <ac:spMk id="7" creationId="{0F3359D4-C12C-4341-9DBC-260858782899}"/>
          </ac:spMkLst>
        </pc:spChg>
        <pc:spChg chg="mod">
          <ac:chgData name="lreed@uni-mainz.de" userId="S::urn:spo:guest#lreed@uni-mainz.de::" providerId="AD" clId="Web-{7C58845D-A6FE-4767-B290-4C35887B4827}" dt="2020-12-07T09:39:44.642" v="195" actId="1076"/>
          <ac:spMkLst>
            <pc:docMk/>
            <pc:sldMk cId="2451272322" sldId="268"/>
            <ac:spMk id="8" creationId="{00000000-0000-0000-0000-000000000000}"/>
          </ac:spMkLst>
        </pc:spChg>
        <pc:spChg chg="mod">
          <ac:chgData name="lreed@uni-mainz.de" userId="S::urn:spo:guest#lreed@uni-mainz.de::" providerId="AD" clId="Web-{7C58845D-A6FE-4767-B290-4C35887B4827}" dt="2020-12-07T09:39:44.970" v="196" actId="1076"/>
          <ac:spMkLst>
            <pc:docMk/>
            <pc:sldMk cId="2451272322" sldId="268"/>
            <ac:spMk id="9" creationId="{09D4E341-59E1-4AEB-B273-3520A47FC187}"/>
          </ac:spMkLst>
        </pc:spChg>
        <pc:spChg chg="mod">
          <ac:chgData name="lreed@uni-mainz.de" userId="S::urn:spo:guest#lreed@uni-mainz.de::" providerId="AD" clId="Web-{7C58845D-A6FE-4767-B290-4C35887B4827}" dt="2020-12-07T10:06:48.039" v="372" actId="1076"/>
          <ac:spMkLst>
            <pc:docMk/>
            <pc:sldMk cId="2451272322" sldId="268"/>
            <ac:spMk id="20" creationId="{8F9EA428-5A4F-4C40-8CC8-A7F3B4860157}"/>
          </ac:spMkLst>
        </pc:spChg>
        <pc:spChg chg="mod">
          <ac:chgData name="lreed@uni-mainz.de" userId="S::urn:spo:guest#lreed@uni-mainz.de::" providerId="AD" clId="Web-{7C58845D-A6FE-4767-B290-4C35887B4827}" dt="2020-12-07T09:38:14.423" v="191" actId="1076"/>
          <ac:spMkLst>
            <pc:docMk/>
            <pc:sldMk cId="2451272322" sldId="268"/>
            <ac:spMk id="22" creationId="{0DAC031E-B29F-45A8-BACE-DE604541250D}"/>
          </ac:spMkLst>
        </pc:spChg>
        <pc:spChg chg="mod">
          <ac:chgData name="lreed@uni-mainz.de" userId="S::urn:spo:guest#lreed@uni-mainz.de::" providerId="AD" clId="Web-{7C58845D-A6FE-4767-B290-4C35887B4827}" dt="2020-12-07T09:39:44.017" v="193" actId="1076"/>
          <ac:spMkLst>
            <pc:docMk/>
            <pc:sldMk cId="2451272322" sldId="268"/>
            <ac:spMk id="99" creationId="{CD9F0DED-0C1C-4B2B-A14A-7C7DF2DCF9EB}"/>
          </ac:spMkLst>
        </pc:spChg>
        <pc:spChg chg="mod">
          <ac:chgData name="lreed@uni-mainz.de" userId="S::urn:spo:guest#lreed@uni-mainz.de::" providerId="AD" clId="Web-{7C58845D-A6FE-4767-B290-4C35887B4827}" dt="2020-12-07T09:58:40.006" v="317" actId="20577"/>
          <ac:spMkLst>
            <pc:docMk/>
            <pc:sldMk cId="2451272322" sldId="268"/>
            <ac:spMk id="168" creationId="{26777144-6F09-4880-96BE-D92422469A45}"/>
          </ac:spMkLst>
        </pc:spChg>
        <pc:spChg chg="mod">
          <ac:chgData name="lreed@uni-mainz.de" userId="S::urn:spo:guest#lreed@uni-mainz.de::" providerId="AD" clId="Web-{7C58845D-A6FE-4767-B290-4C35887B4827}" dt="2020-12-07T10:04:10.085" v="365" actId="20577"/>
          <ac:spMkLst>
            <pc:docMk/>
            <pc:sldMk cId="2451272322" sldId="268"/>
            <ac:spMk id="197" creationId="{5CD0B48A-F43B-4E47-A492-7B89F8F9A314}"/>
          </ac:spMkLst>
        </pc:spChg>
        <pc:spChg chg="mod">
          <ac:chgData name="lreed@uni-mainz.de" userId="S::urn:spo:guest#lreed@uni-mainz.de::" providerId="AD" clId="Web-{7C58845D-A6FE-4767-B290-4C35887B4827}" dt="2020-12-07T09:42:56.205" v="216" actId="20577"/>
          <ac:spMkLst>
            <pc:docMk/>
            <pc:sldMk cId="2451272322" sldId="268"/>
            <ac:spMk id="200" creationId="{00000000-0000-0000-0000-000000000000}"/>
          </ac:spMkLst>
        </pc:spChg>
        <pc:spChg chg="mod">
          <ac:chgData name="lreed@uni-mainz.de" userId="S::urn:spo:guest#lreed@uni-mainz.de::" providerId="AD" clId="Web-{7C58845D-A6FE-4767-B290-4C35887B4827}" dt="2020-12-07T10:03:43.429" v="357" actId="1076"/>
          <ac:spMkLst>
            <pc:docMk/>
            <pc:sldMk cId="2451272322" sldId="268"/>
            <ac:spMk id="206" creationId="{9505F8FB-9D8B-4A39-88E0-AFB15CEA482A}"/>
          </ac:spMkLst>
        </pc:spChg>
        <pc:spChg chg="del">
          <ac:chgData name="lreed@uni-mainz.de" userId="S::urn:spo:guest#lreed@uni-mainz.de::" providerId="AD" clId="Web-{7C58845D-A6FE-4767-B290-4C35887B4827}" dt="2020-12-07T10:01:23.756" v="336"/>
          <ac:spMkLst>
            <pc:docMk/>
            <pc:sldMk cId="2451272322" sldId="268"/>
            <ac:spMk id="207" creationId="{D538529A-8CB2-42A9-9DB5-47F1771BCF0B}"/>
          </ac:spMkLst>
        </pc:spChg>
        <pc:spChg chg="mod">
          <ac:chgData name="lreed@uni-mainz.de" userId="S::urn:spo:guest#lreed@uni-mainz.de::" providerId="AD" clId="Web-{7C58845D-A6FE-4767-B290-4C35887B4827}" dt="2020-12-07T10:02:51.460" v="347" actId="1076"/>
          <ac:spMkLst>
            <pc:docMk/>
            <pc:sldMk cId="2451272322" sldId="268"/>
            <ac:spMk id="208" creationId="{7FFEAC6C-5C6F-4611-87C7-192228C6B879}"/>
          </ac:spMkLst>
        </pc:spChg>
        <pc:spChg chg="mod">
          <ac:chgData name="lreed@uni-mainz.de" userId="S::urn:spo:guest#lreed@uni-mainz.de::" providerId="AD" clId="Web-{7C58845D-A6FE-4767-B290-4C35887B4827}" dt="2020-12-07T10:00:17.491" v="328" actId="1076"/>
          <ac:spMkLst>
            <pc:docMk/>
            <pc:sldMk cId="2451272322" sldId="268"/>
            <ac:spMk id="209" creationId="{B9BB348A-95EE-4F21-A795-BA504DA48D5A}"/>
          </ac:spMkLst>
        </pc:spChg>
        <pc:spChg chg="mod">
          <ac:chgData name="lreed@uni-mainz.de" userId="S::urn:spo:guest#lreed@uni-mainz.de::" providerId="AD" clId="Web-{7C58845D-A6FE-4767-B290-4C35887B4827}" dt="2020-12-07T10:00:15.475" v="324" actId="14100"/>
          <ac:spMkLst>
            <pc:docMk/>
            <pc:sldMk cId="2451272322" sldId="268"/>
            <ac:spMk id="210" creationId="{994BE5E9-1675-493E-BDD1-5436C45652D9}"/>
          </ac:spMkLst>
        </pc:spChg>
        <pc:grpChg chg="add del mod">
          <ac:chgData name="lreed@uni-mainz.de" userId="S::urn:spo:guest#lreed@uni-mainz.de::" providerId="AD" clId="Web-{7C58845D-A6FE-4767-B290-4C35887B4827}" dt="2020-12-07T10:04:25.445" v="367"/>
          <ac:grpSpMkLst>
            <pc:docMk/>
            <pc:sldMk cId="2451272322" sldId="268"/>
            <ac:grpSpMk id="16" creationId="{CFD402AC-D506-4B0D-9D3A-69E2FE896D63}"/>
          </ac:grpSpMkLst>
        </pc:grpChg>
        <pc:picChg chg="mod">
          <ac:chgData name="lreed@uni-mainz.de" userId="S::urn:spo:guest#lreed@uni-mainz.de::" providerId="AD" clId="Web-{7C58845D-A6FE-4767-B290-4C35887B4827}" dt="2020-12-07T10:06:45.445" v="371" actId="1076"/>
          <ac:picMkLst>
            <pc:docMk/>
            <pc:sldMk cId="2451272322" sldId="268"/>
            <ac:picMk id="3" creationId="{57906A67-1998-4E11-9D12-023FDB58A7CF}"/>
          </ac:picMkLst>
        </pc:picChg>
        <pc:picChg chg="mod">
          <ac:chgData name="lreed@uni-mainz.de" userId="S::urn:spo:guest#lreed@uni-mainz.de::" providerId="AD" clId="Web-{7C58845D-A6FE-4767-B290-4C35887B4827}" dt="2020-12-07T09:40:48.361" v="210" actId="1076"/>
          <ac:picMkLst>
            <pc:docMk/>
            <pc:sldMk cId="2451272322" sldId="268"/>
            <ac:picMk id="5" creationId="{56C4FFBD-F9F2-485D-A22A-65683E186C5F}"/>
          </ac:picMkLst>
        </pc:picChg>
        <pc:picChg chg="mod">
          <ac:chgData name="lreed@uni-mainz.de" userId="S::urn:spo:guest#lreed@uni-mainz.de::" providerId="AD" clId="Web-{7C58845D-A6FE-4767-B290-4C35887B4827}" dt="2020-12-07T09:40:48.033" v="209" actId="1076"/>
          <ac:picMkLst>
            <pc:docMk/>
            <pc:sldMk cId="2451272322" sldId="268"/>
            <ac:picMk id="6" creationId="{D0C48072-0969-4EA1-941E-525530EDE140}"/>
          </ac:picMkLst>
        </pc:picChg>
        <pc:picChg chg="mod">
          <ac:chgData name="lreed@uni-mainz.de" userId="S::urn:spo:guest#lreed@uni-mainz.de::" providerId="AD" clId="Web-{7C58845D-A6FE-4767-B290-4C35887B4827}" dt="2020-12-07T09:40:47.424" v="207" actId="1076"/>
          <ac:picMkLst>
            <pc:docMk/>
            <pc:sldMk cId="2451272322" sldId="268"/>
            <ac:picMk id="13" creationId="{BEE20479-42DD-4E84-BBB6-BC243AB40BC4}"/>
          </ac:picMkLst>
        </pc:picChg>
        <pc:picChg chg="mod">
          <ac:chgData name="lreed@uni-mainz.de" userId="S::urn:spo:guest#lreed@uni-mainz.de::" providerId="AD" clId="Web-{7C58845D-A6FE-4767-B290-4C35887B4827}" dt="2020-12-07T09:40:47.095" v="206" actId="1076"/>
          <ac:picMkLst>
            <pc:docMk/>
            <pc:sldMk cId="2451272322" sldId="268"/>
            <ac:picMk id="17" creationId="{DA700A00-3425-4985-9BD4-BA103D133694}"/>
          </ac:picMkLst>
        </pc:picChg>
        <pc:picChg chg="mod">
          <ac:chgData name="lreed@uni-mainz.de" userId="S::urn:spo:guest#lreed@uni-mainz.de::" providerId="AD" clId="Web-{7C58845D-A6FE-4767-B290-4C35887B4827}" dt="2020-12-07T10:06:17.226" v="369" actId="1076"/>
          <ac:picMkLst>
            <pc:docMk/>
            <pc:sldMk cId="2451272322" sldId="268"/>
            <ac:picMk id="23" creationId="{145677E8-9767-4058-A055-C2228787BA55}"/>
          </ac:picMkLst>
        </pc:picChg>
        <pc:picChg chg="add del mod">
          <ac:chgData name="lreed@uni-mainz.de" userId="S::urn:spo:guest#lreed@uni-mainz.de::" providerId="AD" clId="Web-{7C58845D-A6FE-4767-B290-4C35887B4827}" dt="2020-12-07T10:06:35.070" v="370" actId="1076"/>
          <ac:picMkLst>
            <pc:docMk/>
            <pc:sldMk cId="2451272322" sldId="268"/>
            <ac:picMk id="205" creationId="{18F32B3B-F224-410E-A26C-388BFFD98383}"/>
          </ac:picMkLst>
        </pc:picChg>
      </pc:sldChg>
    </pc:docChg>
  </pc:docChgLst>
  <pc:docChgLst>
    <pc:chgData name="Raggio, Andrea" userId="S::araggio@jyu.fi::e680817c-694b-478a-a47a-ea6c718567c0" providerId="AD" clId="Web-{434DC1D0-8F1D-69B1-301A-0642854263C5}"/>
    <pc:docChg chg="modSld">
      <pc:chgData name="Raggio, Andrea" userId="S::araggio@jyu.fi::e680817c-694b-478a-a47a-ea6c718567c0" providerId="AD" clId="Web-{434DC1D0-8F1D-69B1-301A-0642854263C5}" dt="2020-12-05T11:30:59.418" v="19"/>
      <pc:docMkLst>
        <pc:docMk/>
      </pc:docMkLst>
      <pc:sldChg chg="delSp modSp">
        <pc:chgData name="Raggio, Andrea" userId="S::araggio@jyu.fi::e680817c-694b-478a-a47a-ea6c718567c0" providerId="AD" clId="Web-{434DC1D0-8F1D-69B1-301A-0642854263C5}" dt="2020-12-05T11:30:59.418" v="19"/>
        <pc:sldMkLst>
          <pc:docMk/>
          <pc:sldMk cId="371030075" sldId="267"/>
        </pc:sldMkLst>
        <pc:spChg chg="del">
          <ac:chgData name="Raggio, Andrea" userId="S::araggio@jyu.fi::e680817c-694b-478a-a47a-ea6c718567c0" providerId="AD" clId="Web-{434DC1D0-8F1D-69B1-301A-0642854263C5}" dt="2020-12-05T11:30:58.512" v="18"/>
          <ac:spMkLst>
            <pc:docMk/>
            <pc:sldMk cId="371030075" sldId="267"/>
            <ac:spMk id="20" creationId="{C7682D86-0192-4A81-AB7D-B04397B2AD36}"/>
          </ac:spMkLst>
        </pc:spChg>
        <pc:spChg chg="del">
          <ac:chgData name="Raggio, Andrea" userId="S::araggio@jyu.fi::e680817c-694b-478a-a47a-ea6c718567c0" providerId="AD" clId="Web-{434DC1D0-8F1D-69B1-301A-0642854263C5}" dt="2020-12-05T11:30:59.418" v="19"/>
          <ac:spMkLst>
            <pc:docMk/>
            <pc:sldMk cId="371030075" sldId="267"/>
            <ac:spMk id="42" creationId="{7BCB1F4C-FEE1-4A8F-9A33-7265E8EF09F1}"/>
          </ac:spMkLst>
        </pc:spChg>
        <pc:spChg chg="mod">
          <ac:chgData name="Raggio, Andrea" userId="S::araggio@jyu.fi::e680817c-694b-478a-a47a-ea6c718567c0" providerId="AD" clId="Web-{434DC1D0-8F1D-69B1-301A-0642854263C5}" dt="2020-12-05T11:24:48.288" v="14" actId="20577"/>
          <ac:spMkLst>
            <pc:docMk/>
            <pc:sldMk cId="371030075" sldId="267"/>
            <ac:spMk id="99" creationId="{CD9F0DED-0C1C-4B2B-A14A-7C7DF2DCF9EB}"/>
          </ac:spMkLst>
        </pc:spChg>
        <pc:spChg chg="del mod">
          <ac:chgData name="Raggio, Andrea" userId="S::araggio@jyu.fi::e680817c-694b-478a-a47a-ea6c718567c0" providerId="AD" clId="Web-{434DC1D0-8F1D-69B1-301A-0642854263C5}" dt="2020-12-05T11:21:57.598" v="1"/>
          <ac:spMkLst>
            <pc:docMk/>
            <pc:sldMk cId="371030075" sldId="267"/>
            <ac:spMk id="100" creationId="{7CB99282-ECF1-4AE4-A4A1-D5E986818639}"/>
          </ac:spMkLst>
        </pc:spChg>
        <pc:picChg chg="mod">
          <ac:chgData name="Raggio, Andrea" userId="S::araggio@jyu.fi::e680817c-694b-478a-a47a-ea6c718567c0" providerId="AD" clId="Web-{434DC1D0-8F1D-69B1-301A-0642854263C5}" dt="2020-12-05T11:29:35.714" v="17" actId="1076"/>
          <ac:picMkLst>
            <pc:docMk/>
            <pc:sldMk cId="371030075" sldId="267"/>
            <ac:picMk id="6" creationId="{84E60DB0-08E8-4DFC-9DBF-61948BA6C9ED}"/>
          </ac:picMkLst>
        </pc:picChg>
      </pc:sldChg>
    </pc:docChg>
  </pc:docChgLst>
  <pc:docChgLst>
    <pc:chgData name="jessica.warbinek@t-online.de" userId="S::urn:spo:guest#jessica.warbinek@t-online.de::" providerId="AD" clId="Web-{AC6B3CBD-DBF0-7C86-DD4D-123D97955173}"/>
    <pc:docChg chg="modSld">
      <pc:chgData name="jessica.warbinek@t-online.de" userId="S::urn:spo:guest#jessica.warbinek@t-online.de::" providerId="AD" clId="Web-{AC6B3CBD-DBF0-7C86-DD4D-123D97955173}" dt="2020-12-07T17:03:06.070" v="271" actId="1076"/>
      <pc:docMkLst>
        <pc:docMk/>
      </pc:docMkLst>
      <pc:sldChg chg="addSp delSp modSp">
        <pc:chgData name="jessica.warbinek@t-online.de" userId="S::urn:spo:guest#jessica.warbinek@t-online.de::" providerId="AD" clId="Web-{AC6B3CBD-DBF0-7C86-DD4D-123D97955173}" dt="2020-12-07T17:03:06.070" v="271" actId="1076"/>
        <pc:sldMkLst>
          <pc:docMk/>
          <pc:sldMk cId="2451272322" sldId="268"/>
        </pc:sldMkLst>
        <pc:spChg chg="mod">
          <ac:chgData name="jessica.warbinek@t-online.de" userId="S::urn:spo:guest#jessica.warbinek@t-online.de::" providerId="AD" clId="Web-{AC6B3CBD-DBF0-7C86-DD4D-123D97955173}" dt="2020-12-07T16:57:46.345" v="238" actId="20577"/>
          <ac:spMkLst>
            <pc:docMk/>
            <pc:sldMk cId="2451272322" sldId="268"/>
            <ac:spMk id="7" creationId="{0F3359D4-C12C-4341-9DBC-260858782899}"/>
          </ac:spMkLst>
        </pc:spChg>
        <pc:spChg chg="mod">
          <ac:chgData name="jessica.warbinek@t-online.de" userId="S::urn:spo:guest#jessica.warbinek@t-online.de::" providerId="AD" clId="Web-{AC6B3CBD-DBF0-7C86-DD4D-123D97955173}" dt="2020-12-07T17:01:52.959" v="266" actId="1076"/>
          <ac:spMkLst>
            <pc:docMk/>
            <pc:sldMk cId="2451272322" sldId="268"/>
            <ac:spMk id="19" creationId="{61BBEF97-02AD-4E6D-9174-0E4C5EF54060}"/>
          </ac:spMkLst>
        </pc:spChg>
        <pc:spChg chg="mod">
          <ac:chgData name="jessica.warbinek@t-online.de" userId="S::urn:spo:guest#jessica.warbinek@t-online.de::" providerId="AD" clId="Web-{AC6B3CBD-DBF0-7C86-DD4D-123D97955173}" dt="2020-12-07T16:44:34.702" v="179" actId="20577"/>
          <ac:spMkLst>
            <pc:docMk/>
            <pc:sldMk cId="2451272322" sldId="268"/>
            <ac:spMk id="25" creationId="{93C23563-C126-4541-A4DD-ED5A09CFF6C8}"/>
          </ac:spMkLst>
        </pc:spChg>
        <pc:spChg chg="add del">
          <ac:chgData name="jessica.warbinek@t-online.de" userId="S::urn:spo:guest#jessica.warbinek@t-online.de::" providerId="AD" clId="Web-{AC6B3CBD-DBF0-7C86-DD4D-123D97955173}" dt="2020-12-07T16:53:54.808" v="222"/>
          <ac:spMkLst>
            <pc:docMk/>
            <pc:sldMk cId="2451272322" sldId="268"/>
            <ac:spMk id="27" creationId="{2BEDA89B-9CF7-4209-9E1E-CF01D7CFB35B}"/>
          </ac:spMkLst>
        </pc:spChg>
        <pc:spChg chg="add del mod">
          <ac:chgData name="jessica.warbinek@t-online.de" userId="S::urn:spo:guest#jessica.warbinek@t-online.de::" providerId="AD" clId="Web-{AC6B3CBD-DBF0-7C86-DD4D-123D97955173}" dt="2020-12-07T16:56:05.983" v="227"/>
          <ac:spMkLst>
            <pc:docMk/>
            <pc:sldMk cId="2451272322" sldId="268"/>
            <ac:spMk id="29" creationId="{C0C2C33C-3B98-49DB-B217-B9D455B00437}"/>
          </ac:spMkLst>
        </pc:spChg>
        <pc:spChg chg="add mod">
          <ac:chgData name="jessica.warbinek@t-online.de" userId="S::urn:spo:guest#jessica.warbinek@t-online.de::" providerId="AD" clId="Web-{AC6B3CBD-DBF0-7C86-DD4D-123D97955173}" dt="2020-12-07T16:45:14.672" v="188" actId="20577"/>
          <ac:spMkLst>
            <pc:docMk/>
            <pc:sldMk cId="2451272322" sldId="268"/>
            <ac:spMk id="140" creationId="{B56219D3-F8EB-4DB1-97EC-A9AAA159EE5B}"/>
          </ac:spMkLst>
        </pc:spChg>
        <pc:spChg chg="add del">
          <ac:chgData name="jessica.warbinek@t-online.de" userId="S::urn:spo:guest#jessica.warbinek@t-online.de::" providerId="AD" clId="Web-{AC6B3CBD-DBF0-7C86-DD4D-123D97955173}" dt="2020-12-07T16:49:11.724" v="194"/>
          <ac:spMkLst>
            <pc:docMk/>
            <pc:sldMk cId="2451272322" sldId="268"/>
            <ac:spMk id="143" creationId="{F7D1E297-FF36-4AF8-9FB4-FC906CAF00DA}"/>
          </ac:spMkLst>
        </pc:spChg>
        <pc:spChg chg="mod">
          <ac:chgData name="jessica.warbinek@t-online.de" userId="S::urn:spo:guest#jessica.warbinek@t-online.de::" providerId="AD" clId="Web-{AC6B3CBD-DBF0-7C86-DD4D-123D97955173}" dt="2020-12-07T17:03:06.070" v="271" actId="1076"/>
          <ac:spMkLst>
            <pc:docMk/>
            <pc:sldMk cId="2451272322" sldId="268"/>
            <ac:spMk id="144" creationId="{BD164A8D-82C9-4165-8261-B39824D64D58}"/>
          </ac:spMkLst>
        </pc:spChg>
        <pc:spChg chg="ord">
          <ac:chgData name="jessica.warbinek@t-online.de" userId="S::urn:spo:guest#jessica.warbinek@t-online.de::" providerId="AD" clId="Web-{AC6B3CBD-DBF0-7C86-DD4D-123D97955173}" dt="2020-12-07T16:59:50.863" v="258"/>
          <ac:spMkLst>
            <pc:docMk/>
            <pc:sldMk cId="2451272322" sldId="268"/>
            <ac:spMk id="145" creationId="{0AFC57CC-3DDD-4429-8E0B-952C8301AD15}"/>
          </ac:spMkLst>
        </pc:spChg>
        <pc:spChg chg="mod ord">
          <ac:chgData name="jessica.warbinek@t-online.de" userId="S::urn:spo:guest#jessica.warbinek@t-online.de::" providerId="AD" clId="Web-{AC6B3CBD-DBF0-7C86-DD4D-123D97955173}" dt="2020-12-07T17:02:16.210" v="267" actId="1076"/>
          <ac:spMkLst>
            <pc:docMk/>
            <pc:sldMk cId="2451272322" sldId="268"/>
            <ac:spMk id="146" creationId="{10384784-BE1B-4257-8AE9-68D87601C997}"/>
          </ac:spMkLst>
        </pc:spChg>
        <pc:spChg chg="mod">
          <ac:chgData name="jessica.warbinek@t-online.de" userId="S::urn:spo:guest#jessica.warbinek@t-online.de::" providerId="AD" clId="Web-{AC6B3CBD-DBF0-7C86-DD4D-123D97955173}" dt="2020-12-07T16:57:49.266" v="241" actId="1076"/>
          <ac:spMkLst>
            <pc:docMk/>
            <pc:sldMk cId="2451272322" sldId="268"/>
            <ac:spMk id="147" creationId="{FBAFF2D3-EBB2-4A6A-AC37-441DC6263066}"/>
          </ac:spMkLst>
        </pc:spChg>
        <pc:spChg chg="mod">
          <ac:chgData name="jessica.warbinek@t-online.de" userId="S::urn:spo:guest#jessica.warbinek@t-online.de::" providerId="AD" clId="Web-{AC6B3CBD-DBF0-7C86-DD4D-123D97955173}" dt="2020-12-07T16:52:04.243" v="218" actId="1076"/>
          <ac:spMkLst>
            <pc:docMk/>
            <pc:sldMk cId="2451272322" sldId="268"/>
            <ac:spMk id="149" creationId="{348C68B1-CA3E-4671-B970-EC23B0A2F6B6}"/>
          </ac:spMkLst>
        </pc:spChg>
        <pc:spChg chg="mod">
          <ac:chgData name="jessica.warbinek@t-online.de" userId="S::urn:spo:guest#jessica.warbinek@t-online.de::" providerId="AD" clId="Web-{AC6B3CBD-DBF0-7C86-DD4D-123D97955173}" dt="2020-12-07T16:52:01.118" v="217" actId="1076"/>
          <ac:spMkLst>
            <pc:docMk/>
            <pc:sldMk cId="2451272322" sldId="268"/>
            <ac:spMk id="152" creationId="{E20439FB-21CF-427C-9498-AF3CD62577CB}"/>
          </ac:spMkLst>
        </pc:spChg>
        <pc:spChg chg="mod">
          <ac:chgData name="jessica.warbinek@t-online.de" userId="S::urn:spo:guest#jessica.warbinek@t-online.de::" providerId="AD" clId="Web-{AC6B3CBD-DBF0-7C86-DD4D-123D97955173}" dt="2020-12-07T16:51:42.774" v="214" actId="1076"/>
          <ac:spMkLst>
            <pc:docMk/>
            <pc:sldMk cId="2451272322" sldId="268"/>
            <ac:spMk id="153" creationId="{883B0854-7867-4BD6-BD6C-07699AB31D4C}"/>
          </ac:spMkLst>
        </pc:spChg>
        <pc:spChg chg="mod">
          <ac:chgData name="jessica.warbinek@t-online.de" userId="S::urn:spo:guest#jessica.warbinek@t-online.de::" providerId="AD" clId="Web-{AC6B3CBD-DBF0-7C86-DD4D-123D97955173}" dt="2020-12-07T16:42:51.996" v="163" actId="1076"/>
          <ac:spMkLst>
            <pc:docMk/>
            <pc:sldMk cId="2451272322" sldId="268"/>
            <ac:spMk id="154" creationId="{985495A1-8E08-4C62-8A3E-721B4B07465C}"/>
          </ac:spMkLst>
        </pc:spChg>
        <pc:spChg chg="mod">
          <ac:chgData name="jessica.warbinek@t-online.de" userId="S::urn:spo:guest#jessica.warbinek@t-online.de::" providerId="AD" clId="Web-{AC6B3CBD-DBF0-7C86-DD4D-123D97955173}" dt="2020-12-07T16:52:14.962" v="219" actId="1076"/>
          <ac:spMkLst>
            <pc:docMk/>
            <pc:sldMk cId="2451272322" sldId="268"/>
            <ac:spMk id="157" creationId="{5C08C4FD-E32A-4643-9677-171D8A43DEA9}"/>
          </ac:spMkLst>
        </pc:spChg>
        <pc:spChg chg="mod">
          <ac:chgData name="jessica.warbinek@t-online.de" userId="S::urn:spo:guest#jessica.warbinek@t-online.de::" providerId="AD" clId="Web-{AC6B3CBD-DBF0-7C86-DD4D-123D97955173}" dt="2020-12-07T16:52:23.853" v="220" actId="1076"/>
          <ac:spMkLst>
            <pc:docMk/>
            <pc:sldMk cId="2451272322" sldId="268"/>
            <ac:spMk id="158" creationId="{425602BC-D8E5-48C0-A2AB-3A4C47A6CFFA}"/>
          </ac:spMkLst>
        </pc:spChg>
        <pc:spChg chg="mod">
          <ac:chgData name="jessica.warbinek@t-online.de" userId="S::urn:spo:guest#jessica.warbinek@t-online.de::" providerId="AD" clId="Web-{AC6B3CBD-DBF0-7C86-DD4D-123D97955173}" dt="2020-12-07T16:51:53.649" v="216" actId="1076"/>
          <ac:spMkLst>
            <pc:docMk/>
            <pc:sldMk cId="2451272322" sldId="268"/>
            <ac:spMk id="159" creationId="{522E3F67-E3C9-4FBC-996D-208CE844F5E5}"/>
          </ac:spMkLst>
        </pc:spChg>
        <pc:spChg chg="mod">
          <ac:chgData name="jessica.warbinek@t-online.de" userId="S::urn:spo:guest#jessica.warbinek@t-online.de::" providerId="AD" clId="Web-{AC6B3CBD-DBF0-7C86-DD4D-123D97955173}" dt="2020-12-07T16:51:50.508" v="215" actId="1076"/>
          <ac:spMkLst>
            <pc:docMk/>
            <pc:sldMk cId="2451272322" sldId="268"/>
            <ac:spMk id="160" creationId="{1F9F358C-F959-460B-AA58-A96D873D0305}"/>
          </ac:spMkLst>
        </pc:spChg>
        <pc:spChg chg="mod">
          <ac:chgData name="jessica.warbinek@t-online.de" userId="S::urn:spo:guest#jessica.warbinek@t-online.de::" providerId="AD" clId="Web-{AC6B3CBD-DBF0-7C86-DD4D-123D97955173}" dt="2020-12-07T16:39:56.618" v="99" actId="20577"/>
          <ac:spMkLst>
            <pc:docMk/>
            <pc:sldMk cId="2451272322" sldId="268"/>
            <ac:spMk id="165" creationId="{B665D657-A865-4395-AB51-AAD457DAA87B}"/>
          </ac:spMkLst>
        </pc:spChg>
        <pc:spChg chg="mod">
          <ac:chgData name="jessica.warbinek@t-online.de" userId="S::urn:spo:guest#jessica.warbinek@t-online.de::" providerId="AD" clId="Web-{AC6B3CBD-DBF0-7C86-DD4D-123D97955173}" dt="2020-12-07T16:40:55.556" v="125" actId="1076"/>
          <ac:spMkLst>
            <pc:docMk/>
            <pc:sldMk cId="2451272322" sldId="268"/>
            <ac:spMk id="168" creationId="{26777144-6F09-4880-96BE-D92422469A45}"/>
          </ac:spMkLst>
        </pc:spChg>
        <pc:spChg chg="mod">
          <ac:chgData name="jessica.warbinek@t-online.de" userId="S::urn:spo:guest#jessica.warbinek@t-online.de::" providerId="AD" clId="Web-{AC6B3CBD-DBF0-7C86-DD4D-123D97955173}" dt="2020-12-07T17:02:45.367" v="269" actId="1076"/>
          <ac:spMkLst>
            <pc:docMk/>
            <pc:sldMk cId="2451272322" sldId="268"/>
            <ac:spMk id="200" creationId="{00000000-0000-0000-0000-000000000000}"/>
          </ac:spMkLst>
        </pc:spChg>
        <pc:spChg chg="add mod">
          <ac:chgData name="jessica.warbinek@t-online.de" userId="S::urn:spo:guest#jessica.warbinek@t-online.de::" providerId="AD" clId="Web-{AC6B3CBD-DBF0-7C86-DD4D-123D97955173}" dt="2020-12-07T16:58:54.643" v="252" actId="1076"/>
          <ac:spMkLst>
            <pc:docMk/>
            <pc:sldMk cId="2451272322" sldId="268"/>
            <ac:spMk id="211" creationId="{3607A7E4-8536-4BA3-A167-2D4F2189C763}"/>
          </ac:spMkLst>
        </pc:spChg>
        <pc:spChg chg="add mod">
          <ac:chgData name="jessica.warbinek@t-online.de" userId="S::urn:spo:guest#jessica.warbinek@t-online.de::" providerId="AD" clId="Web-{AC6B3CBD-DBF0-7C86-DD4D-123D97955173}" dt="2020-12-07T16:51:08.851" v="211" actId="1076"/>
          <ac:spMkLst>
            <pc:docMk/>
            <pc:sldMk cId="2451272322" sldId="268"/>
            <ac:spMk id="212" creationId="{B9290188-CC9D-473F-971D-D6309EF43424}"/>
          </ac:spMkLst>
        </pc:spChg>
        <pc:spChg chg="add mod">
          <ac:chgData name="jessica.warbinek@t-online.de" userId="S::urn:spo:guest#jessica.warbinek@t-online.de::" providerId="AD" clId="Web-{AC6B3CBD-DBF0-7C86-DD4D-123D97955173}" dt="2020-12-07T17:02:58.133" v="270" actId="1076"/>
          <ac:spMkLst>
            <pc:docMk/>
            <pc:sldMk cId="2451272322" sldId="268"/>
            <ac:spMk id="213" creationId="{8C3143A4-BF0A-49A1-A779-92D7D3661243}"/>
          </ac:spMkLst>
        </pc:spChg>
        <pc:spChg chg="add mod">
          <ac:chgData name="jessica.warbinek@t-online.de" userId="S::urn:spo:guest#jessica.warbinek@t-online.de::" providerId="AD" clId="Web-{AC6B3CBD-DBF0-7C86-DD4D-123D97955173}" dt="2020-12-07T17:02:32.617" v="268" actId="1076"/>
          <ac:spMkLst>
            <pc:docMk/>
            <pc:sldMk cId="2451272322" sldId="268"/>
            <ac:spMk id="214" creationId="{FDE1A121-2DF4-461F-87F1-00A26B209A8E}"/>
          </ac:spMkLst>
        </pc:spChg>
        <pc:picChg chg="mod">
          <ac:chgData name="jessica.warbinek@t-online.de" userId="S::urn:spo:guest#jessica.warbinek@t-online.de::" providerId="AD" clId="Web-{AC6B3CBD-DBF0-7C86-DD4D-123D97955173}" dt="2020-12-07T16:46:50.767" v="192" actId="1076"/>
          <ac:picMkLst>
            <pc:docMk/>
            <pc:sldMk cId="2451272322" sldId="268"/>
            <ac:picMk id="21" creationId="{00000000-0000-0000-0000-000000000000}"/>
          </ac:picMkLst>
        </pc:picChg>
      </pc:sldChg>
    </pc:docChg>
  </pc:docChgLst>
  <pc:docChgLst>
    <pc:chgData name="Raggio, Andrea" userId="S::araggio@jyu.fi::e680817c-694b-478a-a47a-ea6c718567c0" providerId="AD" clId="Web-{0F91FF6E-2602-2D0B-90A8-3BDE4095A56C}"/>
    <pc:docChg chg="modSld">
      <pc:chgData name="Raggio, Andrea" userId="S::araggio@jyu.fi::e680817c-694b-478a-a47a-ea6c718567c0" providerId="AD" clId="Web-{0F91FF6E-2602-2D0B-90A8-3BDE4095A56C}" dt="2020-11-30T16:40:24.093" v="1"/>
      <pc:docMkLst>
        <pc:docMk/>
      </pc:docMkLst>
      <pc:sldChg chg="delSp modSp">
        <pc:chgData name="Raggio, Andrea" userId="S::araggio@jyu.fi::e680817c-694b-478a-a47a-ea6c718567c0" providerId="AD" clId="Web-{0F91FF6E-2602-2D0B-90A8-3BDE4095A56C}" dt="2020-11-30T16:40:24.093" v="1"/>
        <pc:sldMkLst>
          <pc:docMk/>
          <pc:sldMk cId="1004481984" sldId="265"/>
        </pc:sldMkLst>
        <pc:spChg chg="del mod">
          <ac:chgData name="Raggio, Andrea" userId="S::araggio@jyu.fi::e680817c-694b-478a-a47a-ea6c718567c0" providerId="AD" clId="Web-{0F91FF6E-2602-2D0B-90A8-3BDE4095A56C}" dt="2020-11-30T16:40:24.093" v="1"/>
          <ac:spMkLst>
            <pc:docMk/>
            <pc:sldMk cId="1004481984" sldId="265"/>
            <ac:spMk id="44" creationId="{7B03ABC6-16EA-4AD0-A604-ABE87D1A3DD7}"/>
          </ac:spMkLst>
        </pc:spChg>
      </pc:sldChg>
    </pc:docChg>
  </pc:docChgLst>
  <pc:docChgLst>
    <pc:chgData name="lreed@uni-mainz.de" userId="S::urn:spo:guest#lreed@uni-mainz.de::" providerId="AD" clId="Web-{7AB3AADC-F5C5-2C95-E067-609CA6098CE8}"/>
    <pc:docChg chg="modSld">
      <pc:chgData name="lreed@uni-mainz.de" userId="S::urn:spo:guest#lreed@uni-mainz.de::" providerId="AD" clId="Web-{7AB3AADC-F5C5-2C95-E067-609CA6098CE8}" dt="2020-12-07T16:36:32.148" v="3" actId="20577"/>
      <pc:docMkLst>
        <pc:docMk/>
      </pc:docMkLst>
      <pc:sldChg chg="modSp">
        <pc:chgData name="lreed@uni-mainz.de" userId="S::urn:spo:guest#lreed@uni-mainz.de::" providerId="AD" clId="Web-{7AB3AADC-F5C5-2C95-E067-609CA6098CE8}" dt="2020-12-07T16:36:32.132" v="2" actId="20577"/>
        <pc:sldMkLst>
          <pc:docMk/>
          <pc:sldMk cId="2451272322" sldId="268"/>
        </pc:sldMkLst>
        <pc:spChg chg="mod">
          <ac:chgData name="lreed@uni-mainz.de" userId="S::urn:spo:guest#lreed@uni-mainz.de::" providerId="AD" clId="Web-{7AB3AADC-F5C5-2C95-E067-609CA6098CE8}" dt="2020-12-07T16:36:32.132" v="2" actId="20577"/>
          <ac:spMkLst>
            <pc:docMk/>
            <pc:sldMk cId="2451272322" sldId="268"/>
            <ac:spMk id="168" creationId="{26777144-6F09-4880-96BE-D92422469A45}"/>
          </ac:spMkLst>
        </pc:spChg>
      </pc:sldChg>
    </pc:docChg>
  </pc:docChgLst>
  <pc:docChgLst>
    <pc:chgData name="lreed@uni-mainz.de" userId="S::urn:spo:guest#lreed@uni-mainz.de::" providerId="AD" clId="Web-{744CABF8-6FA0-C469-AC74-2C979CD10329}"/>
    <pc:docChg chg="modSld">
      <pc:chgData name="lreed@uni-mainz.de" userId="S::urn:spo:guest#lreed@uni-mainz.de::" providerId="AD" clId="Web-{744CABF8-6FA0-C469-AC74-2C979CD10329}" dt="2020-12-07T10:24:45.381" v="21" actId="20577"/>
      <pc:docMkLst>
        <pc:docMk/>
      </pc:docMkLst>
      <pc:sldChg chg="modSp">
        <pc:chgData name="lreed@uni-mainz.de" userId="S::urn:spo:guest#lreed@uni-mainz.de::" providerId="AD" clId="Web-{744CABF8-6FA0-C469-AC74-2C979CD10329}" dt="2020-12-07T10:24:45.366" v="20" actId="20577"/>
        <pc:sldMkLst>
          <pc:docMk/>
          <pc:sldMk cId="2451272322" sldId="268"/>
        </pc:sldMkLst>
        <pc:spChg chg="mod">
          <ac:chgData name="lreed@uni-mainz.de" userId="S::urn:spo:guest#lreed@uni-mainz.de::" providerId="AD" clId="Web-{744CABF8-6FA0-C469-AC74-2C979CD10329}" dt="2020-12-07T10:24:45.366" v="20" actId="20577"/>
          <ac:spMkLst>
            <pc:docMk/>
            <pc:sldMk cId="2451272322" sldId="268"/>
            <ac:spMk id="197" creationId="{5CD0B48A-F43B-4E47-A492-7B89F8F9A314}"/>
          </ac:spMkLst>
        </pc:spChg>
      </pc:sldChg>
    </pc:docChg>
  </pc:docChgLst>
  <pc:docChgLst>
    <pc:chgData name="j.warbinek@gsi.de" userId="S::urn:spo:guest#j.warbinek@gsi.de::" providerId="AD" clId="Web-{A5A9A53D-CE5D-6FEA-0071-6ADE030F77CD}"/>
    <pc:docChg chg="addSld delSld modSld">
      <pc:chgData name="j.warbinek@gsi.de" userId="S::urn:spo:guest#j.warbinek@gsi.de::" providerId="AD" clId="Web-{A5A9A53D-CE5D-6FEA-0071-6ADE030F77CD}" dt="2020-12-08T17:19:56.265" v="265" actId="1076"/>
      <pc:docMkLst>
        <pc:docMk/>
      </pc:docMkLst>
      <pc:sldChg chg="addSp delSp modSp del">
        <pc:chgData name="j.warbinek@gsi.de" userId="S::urn:spo:guest#j.warbinek@gsi.de::" providerId="AD" clId="Web-{A5A9A53D-CE5D-6FEA-0071-6ADE030F77CD}" dt="2020-12-08T17:13:02.974" v="246"/>
        <pc:sldMkLst>
          <pc:docMk/>
          <pc:sldMk cId="2451272322" sldId="268"/>
        </pc:sldMkLst>
        <pc:spChg chg="del">
          <ac:chgData name="j.warbinek@gsi.de" userId="S::urn:spo:guest#j.warbinek@gsi.de::" providerId="AD" clId="Web-{A5A9A53D-CE5D-6FEA-0071-6ADE030F77CD}" dt="2020-12-08T16:32:31.137" v="20"/>
          <ac:spMkLst>
            <pc:docMk/>
            <pc:sldMk cId="2451272322" sldId="268"/>
            <ac:spMk id="30" creationId="{522E3F67-E3C9-4FBC-996D-208CE844F5E5}"/>
          </ac:spMkLst>
        </pc:spChg>
        <pc:spChg chg="del mod">
          <ac:chgData name="j.warbinek@gsi.de" userId="S::urn:spo:guest#j.warbinek@gsi.de::" providerId="AD" clId="Web-{A5A9A53D-CE5D-6FEA-0071-6ADE030F77CD}" dt="2020-12-08T16:32:27.340" v="19"/>
          <ac:spMkLst>
            <pc:docMk/>
            <pc:sldMk cId="2451272322" sldId="268"/>
            <ac:spMk id="31" creationId="{1F9F358C-F959-460B-AA58-A96D873D0305}"/>
          </ac:spMkLst>
        </pc:spChg>
        <pc:spChg chg="del mod">
          <ac:chgData name="j.warbinek@gsi.de" userId="S::urn:spo:guest#j.warbinek@gsi.de::" providerId="AD" clId="Web-{A5A9A53D-CE5D-6FEA-0071-6ADE030F77CD}" dt="2020-12-08T16:38:03.817" v="57"/>
          <ac:spMkLst>
            <pc:docMk/>
            <pc:sldMk cId="2451272322" sldId="268"/>
            <ac:spMk id="34" creationId="{D655BEFC-7E61-4D09-875B-89F421717FC6}"/>
          </ac:spMkLst>
        </pc:spChg>
        <pc:spChg chg="del mod">
          <ac:chgData name="j.warbinek@gsi.de" userId="S::urn:spo:guest#j.warbinek@gsi.de::" providerId="AD" clId="Web-{A5A9A53D-CE5D-6FEA-0071-6ADE030F77CD}" dt="2020-12-08T16:37:56.910" v="55"/>
          <ac:spMkLst>
            <pc:docMk/>
            <pc:sldMk cId="2451272322" sldId="268"/>
            <ac:spMk id="37" creationId="{6900A665-2F27-4E04-BD78-FC0D9258AD1F}"/>
          </ac:spMkLst>
        </pc:spChg>
        <pc:spChg chg="del mod">
          <ac:chgData name="j.warbinek@gsi.de" userId="S::urn:spo:guest#j.warbinek@gsi.de::" providerId="AD" clId="Web-{A5A9A53D-CE5D-6FEA-0071-6ADE030F77CD}" dt="2020-12-08T16:37:06.596" v="45"/>
          <ac:spMkLst>
            <pc:docMk/>
            <pc:sldMk cId="2451272322" sldId="268"/>
            <ac:spMk id="38" creationId="{72E82AD0-6611-4BCA-B787-E3B2AD23B34A}"/>
          </ac:spMkLst>
        </pc:spChg>
        <pc:spChg chg="del mod">
          <ac:chgData name="j.warbinek@gsi.de" userId="S::urn:spo:guest#j.warbinek@gsi.de::" providerId="AD" clId="Web-{A5A9A53D-CE5D-6FEA-0071-6ADE030F77CD}" dt="2020-12-08T16:35:42.219" v="38"/>
          <ac:spMkLst>
            <pc:docMk/>
            <pc:sldMk cId="2451272322" sldId="268"/>
            <ac:spMk id="62" creationId="{34CA95B0-14F6-4359-B97A-BA8559EAF3AC}"/>
          </ac:spMkLst>
        </pc:spChg>
        <pc:spChg chg="del mod">
          <ac:chgData name="j.warbinek@gsi.de" userId="S::urn:spo:guest#j.warbinek@gsi.de::" providerId="AD" clId="Web-{A5A9A53D-CE5D-6FEA-0071-6ADE030F77CD}" dt="2020-12-08T16:37:50.004" v="53"/>
          <ac:spMkLst>
            <pc:docMk/>
            <pc:sldMk cId="2451272322" sldId="268"/>
            <ac:spMk id="63" creationId="{C701C37E-9CB9-468B-B37B-CFE7BBFFD708}"/>
          </ac:spMkLst>
        </pc:spChg>
        <pc:spChg chg="del mod">
          <ac:chgData name="j.warbinek@gsi.de" userId="S::urn:spo:guest#j.warbinek@gsi.de::" providerId="AD" clId="Web-{A5A9A53D-CE5D-6FEA-0071-6ADE030F77CD}" dt="2020-12-08T16:36:29.596" v="43"/>
          <ac:spMkLst>
            <pc:docMk/>
            <pc:sldMk cId="2451272322" sldId="268"/>
            <ac:spMk id="64" creationId="{E4FADDF3-AD97-4E20-9831-5B65A2E25DAD}"/>
          </ac:spMkLst>
        </pc:spChg>
        <pc:spChg chg="del mod">
          <ac:chgData name="j.warbinek@gsi.de" userId="S::urn:spo:guest#j.warbinek@gsi.de::" providerId="AD" clId="Web-{A5A9A53D-CE5D-6FEA-0071-6ADE030F77CD}" dt="2020-12-08T16:32:00.042" v="12"/>
          <ac:spMkLst>
            <pc:docMk/>
            <pc:sldMk cId="2451272322" sldId="268"/>
            <ac:spMk id="66" creationId="{348C68B1-CA3E-4671-B970-EC23B0A2F6B6}"/>
          </ac:spMkLst>
        </pc:spChg>
        <pc:spChg chg="del">
          <ac:chgData name="j.warbinek@gsi.de" userId="S::urn:spo:guest#j.warbinek@gsi.de::" providerId="AD" clId="Web-{A5A9A53D-CE5D-6FEA-0071-6ADE030F77CD}" dt="2020-12-08T16:32:34.715" v="21"/>
          <ac:spMkLst>
            <pc:docMk/>
            <pc:sldMk cId="2451272322" sldId="268"/>
            <ac:spMk id="68" creationId="{824ADB5A-F2C7-4B89-B30E-2D6208317FB8}"/>
          </ac:spMkLst>
        </pc:spChg>
        <pc:spChg chg="del">
          <ac:chgData name="j.warbinek@gsi.de" userId="S::urn:spo:guest#j.warbinek@gsi.de::" providerId="AD" clId="Web-{A5A9A53D-CE5D-6FEA-0071-6ADE030F77CD}" dt="2020-12-08T16:32:05.730" v="13"/>
          <ac:spMkLst>
            <pc:docMk/>
            <pc:sldMk cId="2451272322" sldId="268"/>
            <ac:spMk id="73" creationId="{E20439FB-21CF-427C-9498-AF3CD62577CB}"/>
          </ac:spMkLst>
        </pc:spChg>
        <pc:spChg chg="del">
          <ac:chgData name="j.warbinek@gsi.de" userId="S::urn:spo:guest#j.warbinek@gsi.de::" providerId="AD" clId="Web-{A5A9A53D-CE5D-6FEA-0071-6ADE030F77CD}" dt="2020-12-08T16:32:13.183" v="14"/>
          <ac:spMkLst>
            <pc:docMk/>
            <pc:sldMk cId="2451272322" sldId="268"/>
            <ac:spMk id="74" creationId="{883B0854-7867-4BD6-BD6C-07699AB31D4C}"/>
          </ac:spMkLst>
        </pc:spChg>
        <pc:spChg chg="del mod">
          <ac:chgData name="j.warbinek@gsi.de" userId="S::urn:spo:guest#j.warbinek@gsi.de::" providerId="AD" clId="Web-{A5A9A53D-CE5D-6FEA-0071-6ADE030F77CD}" dt="2020-12-08T16:31:54.527" v="10"/>
          <ac:spMkLst>
            <pc:docMk/>
            <pc:sldMk cId="2451272322" sldId="268"/>
            <ac:spMk id="76" creationId="{985495A1-8E08-4C62-8A3E-721B4B07465C}"/>
          </ac:spMkLst>
        </pc:spChg>
        <pc:spChg chg="del">
          <ac:chgData name="j.warbinek@gsi.de" userId="S::urn:spo:guest#j.warbinek@gsi.de::" providerId="AD" clId="Web-{A5A9A53D-CE5D-6FEA-0071-6ADE030F77CD}" dt="2020-12-08T16:31:00.322" v="3"/>
          <ac:spMkLst>
            <pc:docMk/>
            <pc:sldMk cId="2451272322" sldId="268"/>
            <ac:spMk id="79" creationId="{5C08C4FD-E32A-4643-9677-171D8A43DEA9}"/>
          </ac:spMkLst>
        </pc:spChg>
        <pc:spChg chg="del">
          <ac:chgData name="j.warbinek@gsi.de" userId="S::urn:spo:guest#j.warbinek@gsi.de::" providerId="AD" clId="Web-{A5A9A53D-CE5D-6FEA-0071-6ADE030F77CD}" dt="2020-12-08T16:34:08.217" v="27"/>
          <ac:spMkLst>
            <pc:docMk/>
            <pc:sldMk cId="2451272322" sldId="268"/>
            <ac:spMk id="80" creationId="{425602BC-D8E5-48C0-A2AB-3A4C47A6CFFA}"/>
          </ac:spMkLst>
        </pc:spChg>
        <pc:spChg chg="mod">
          <ac:chgData name="j.warbinek@gsi.de" userId="S::urn:spo:guest#j.warbinek@gsi.de::" providerId="AD" clId="Web-{A5A9A53D-CE5D-6FEA-0071-6ADE030F77CD}" dt="2020-12-08T16:50:44.740" v="109" actId="20577"/>
          <ac:spMkLst>
            <pc:docMk/>
            <pc:sldMk cId="2451272322" sldId="268"/>
            <ac:spMk id="140" creationId="{B56219D3-F8EB-4DB1-97EC-A9AAA159EE5B}"/>
          </ac:spMkLst>
        </pc:spChg>
        <pc:spChg chg="topLvl">
          <ac:chgData name="j.warbinek@gsi.de" userId="S::urn:spo:guest#j.warbinek@gsi.de::" providerId="AD" clId="Web-{A5A9A53D-CE5D-6FEA-0071-6ADE030F77CD}" dt="2020-12-08T16:31:13.635" v="4"/>
          <ac:spMkLst>
            <pc:docMk/>
            <pc:sldMk cId="2451272322" sldId="268"/>
            <ac:spMk id="149" creationId="{348C68B1-CA3E-4671-B970-EC23B0A2F6B6}"/>
          </ac:spMkLst>
        </pc:spChg>
        <pc:spChg chg="topLvl">
          <ac:chgData name="j.warbinek@gsi.de" userId="S::urn:spo:guest#j.warbinek@gsi.de::" providerId="AD" clId="Web-{A5A9A53D-CE5D-6FEA-0071-6ADE030F77CD}" dt="2020-12-08T16:31:13.635" v="4"/>
          <ac:spMkLst>
            <pc:docMk/>
            <pc:sldMk cId="2451272322" sldId="268"/>
            <ac:spMk id="150" creationId="{824ADB5A-F2C7-4B89-B30E-2D6208317FB8}"/>
          </ac:spMkLst>
        </pc:spChg>
        <pc:spChg chg="topLvl">
          <ac:chgData name="j.warbinek@gsi.de" userId="S::urn:spo:guest#j.warbinek@gsi.de::" providerId="AD" clId="Web-{A5A9A53D-CE5D-6FEA-0071-6ADE030F77CD}" dt="2020-12-08T16:31:13.635" v="4"/>
          <ac:spMkLst>
            <pc:docMk/>
            <pc:sldMk cId="2451272322" sldId="268"/>
            <ac:spMk id="152" creationId="{E20439FB-21CF-427C-9498-AF3CD62577CB}"/>
          </ac:spMkLst>
        </pc:spChg>
        <pc:spChg chg="topLvl">
          <ac:chgData name="j.warbinek@gsi.de" userId="S::urn:spo:guest#j.warbinek@gsi.de::" providerId="AD" clId="Web-{A5A9A53D-CE5D-6FEA-0071-6ADE030F77CD}" dt="2020-12-08T16:31:13.635" v="4"/>
          <ac:spMkLst>
            <pc:docMk/>
            <pc:sldMk cId="2451272322" sldId="268"/>
            <ac:spMk id="153" creationId="{883B0854-7867-4BD6-BD6C-07699AB31D4C}"/>
          </ac:spMkLst>
        </pc:spChg>
        <pc:spChg chg="add del topLvl">
          <ac:chgData name="j.warbinek@gsi.de" userId="S::urn:spo:guest#j.warbinek@gsi.de::" providerId="AD" clId="Web-{A5A9A53D-CE5D-6FEA-0071-6ADE030F77CD}" dt="2020-12-08T16:34:49.078" v="36"/>
          <ac:spMkLst>
            <pc:docMk/>
            <pc:sldMk cId="2451272322" sldId="268"/>
            <ac:spMk id="154" creationId="{985495A1-8E08-4C62-8A3E-721B4B07465C}"/>
          </ac:spMkLst>
        </pc:spChg>
        <pc:spChg chg="mod ord topLvl">
          <ac:chgData name="j.warbinek@gsi.de" userId="S::urn:spo:guest#j.warbinek@gsi.de::" providerId="AD" clId="Web-{A5A9A53D-CE5D-6FEA-0071-6ADE030F77CD}" dt="2020-12-08T16:44:22.450" v="98" actId="1076"/>
          <ac:spMkLst>
            <pc:docMk/>
            <pc:sldMk cId="2451272322" sldId="268"/>
            <ac:spMk id="157" creationId="{5C08C4FD-E32A-4643-9677-171D8A43DEA9}"/>
          </ac:spMkLst>
        </pc:spChg>
        <pc:spChg chg="mod topLvl">
          <ac:chgData name="j.warbinek@gsi.de" userId="S::urn:spo:guest#j.warbinek@gsi.de::" providerId="AD" clId="Web-{A5A9A53D-CE5D-6FEA-0071-6ADE030F77CD}" dt="2020-12-08T16:44:47.373" v="103" actId="1076"/>
          <ac:spMkLst>
            <pc:docMk/>
            <pc:sldMk cId="2451272322" sldId="268"/>
            <ac:spMk id="158" creationId="{425602BC-D8E5-48C0-A2AB-3A4C47A6CFFA}"/>
          </ac:spMkLst>
        </pc:spChg>
        <pc:spChg chg="topLvl">
          <ac:chgData name="j.warbinek@gsi.de" userId="S::urn:spo:guest#j.warbinek@gsi.de::" providerId="AD" clId="Web-{A5A9A53D-CE5D-6FEA-0071-6ADE030F77CD}" dt="2020-12-08T16:31:13.635" v="4"/>
          <ac:spMkLst>
            <pc:docMk/>
            <pc:sldMk cId="2451272322" sldId="268"/>
            <ac:spMk id="159" creationId="{522E3F67-E3C9-4FBC-996D-208CE844F5E5}"/>
          </ac:spMkLst>
        </pc:spChg>
        <pc:spChg chg="mod topLvl">
          <ac:chgData name="j.warbinek@gsi.de" userId="S::urn:spo:guest#j.warbinek@gsi.de::" providerId="AD" clId="Web-{A5A9A53D-CE5D-6FEA-0071-6ADE030F77CD}" dt="2020-12-08T16:39:00.615" v="67" actId="20577"/>
          <ac:spMkLst>
            <pc:docMk/>
            <pc:sldMk cId="2451272322" sldId="268"/>
            <ac:spMk id="160" creationId="{1F9F358C-F959-460B-AA58-A96D873D0305}"/>
          </ac:spMkLst>
        </pc:spChg>
        <pc:grpChg chg="del">
          <ac:chgData name="j.warbinek@gsi.de" userId="S::urn:spo:guest#j.warbinek@gsi.de::" providerId="AD" clId="Web-{A5A9A53D-CE5D-6FEA-0071-6ADE030F77CD}" dt="2020-12-08T16:31:13.635" v="4"/>
          <ac:grpSpMkLst>
            <pc:docMk/>
            <pc:sldMk cId="2451272322" sldId="268"/>
            <ac:grpSpMk id="24" creationId="{00000000-0000-0000-0000-000000000000}"/>
          </ac:grpSpMkLst>
        </pc:grpChg>
        <pc:grpChg chg="del mod">
          <ac:chgData name="j.warbinek@gsi.de" userId="S::urn:spo:guest#j.warbinek@gsi.de::" providerId="AD" clId="Web-{A5A9A53D-CE5D-6FEA-0071-6ADE030F77CD}" dt="2020-12-08T16:38:44.630" v="60"/>
          <ac:grpSpMkLst>
            <pc:docMk/>
            <pc:sldMk cId="2451272322" sldId="268"/>
            <ac:grpSpMk id="72" creationId="{3B396579-ADC4-46F3-B43F-755B2AD532E5}"/>
          </ac:grpSpMkLst>
        </pc:grpChg>
        <pc:grpChg chg="topLvl">
          <ac:chgData name="j.warbinek@gsi.de" userId="S::urn:spo:guest#j.warbinek@gsi.de::" providerId="AD" clId="Web-{A5A9A53D-CE5D-6FEA-0071-6ADE030F77CD}" dt="2020-12-08T16:31:13.635" v="4"/>
          <ac:grpSpMkLst>
            <pc:docMk/>
            <pc:sldMk cId="2451272322" sldId="268"/>
            <ac:grpSpMk id="151" creationId="{3B396579-ADC4-46F3-B43F-755B2AD532E5}"/>
          </ac:grpSpMkLst>
        </pc:grpChg>
        <pc:picChg chg="del mod modCrop">
          <ac:chgData name="j.warbinek@gsi.de" userId="S::urn:spo:guest#j.warbinek@gsi.de::" providerId="AD" clId="Web-{A5A9A53D-CE5D-6FEA-0071-6ADE030F77CD}" dt="2020-12-08T16:44:07.997" v="90"/>
          <ac:picMkLst>
            <pc:docMk/>
            <pc:sldMk cId="2451272322" sldId="268"/>
            <ac:picMk id="27" creationId="{A06F6732-62BE-432F-B52F-3E5F3ECE2CB3}"/>
          </ac:picMkLst>
        </pc:picChg>
        <pc:picChg chg="del">
          <ac:chgData name="j.warbinek@gsi.de" userId="S::urn:spo:guest#j.warbinek@gsi.de::" providerId="AD" clId="Web-{A5A9A53D-CE5D-6FEA-0071-6ADE030F77CD}" dt="2020-12-08T16:36:02.939" v="39"/>
          <ac:picMkLst>
            <pc:docMk/>
            <pc:sldMk cId="2451272322" sldId="268"/>
            <ac:picMk id="48" creationId="{830B7192-8B2B-4365-B07B-4FAD5073176F}"/>
          </ac:picMkLst>
        </pc:picChg>
        <pc:picChg chg="del">
          <ac:chgData name="j.warbinek@gsi.de" userId="S::urn:spo:guest#j.warbinek@gsi.de::" providerId="AD" clId="Web-{A5A9A53D-CE5D-6FEA-0071-6ADE030F77CD}" dt="2020-12-08T16:34:37.687" v="33"/>
          <ac:picMkLst>
            <pc:docMk/>
            <pc:sldMk cId="2451272322" sldId="268"/>
            <ac:picMk id="65" creationId="{7F69CA87-9E59-4F49-AFA3-09A7533BF7BF}"/>
          </ac:picMkLst>
        </pc:picChg>
        <pc:picChg chg="del mod">
          <ac:chgData name="j.warbinek@gsi.de" userId="S::urn:spo:guest#j.warbinek@gsi.de::" providerId="AD" clId="Web-{A5A9A53D-CE5D-6FEA-0071-6ADE030F77CD}" dt="2020-12-08T16:34:22.515" v="31"/>
          <ac:picMkLst>
            <pc:docMk/>
            <pc:sldMk cId="2451272322" sldId="268"/>
            <ac:picMk id="77" creationId="{15690896-E99F-4808-AB7C-161780595635}"/>
          </ac:picMkLst>
        </pc:picChg>
        <pc:picChg chg="del">
          <ac:chgData name="j.warbinek@gsi.de" userId="S::urn:spo:guest#j.warbinek@gsi.de::" providerId="AD" clId="Web-{A5A9A53D-CE5D-6FEA-0071-6ADE030F77CD}" dt="2020-12-08T16:34:42.531" v="34"/>
          <ac:picMkLst>
            <pc:docMk/>
            <pc:sldMk cId="2451272322" sldId="268"/>
            <ac:picMk id="78" creationId="{56A790D7-E198-45D3-89CC-417A3DC4DEBC}"/>
          </ac:picMkLst>
        </pc:picChg>
        <pc:picChg chg="mod topLvl">
          <ac:chgData name="j.warbinek@gsi.de" userId="S::urn:spo:guest#j.warbinek@gsi.de::" providerId="AD" clId="Web-{A5A9A53D-CE5D-6FEA-0071-6ADE030F77CD}" dt="2020-12-08T16:44:32.388" v="100" actId="1076"/>
          <ac:picMkLst>
            <pc:docMk/>
            <pc:sldMk cId="2451272322" sldId="268"/>
            <ac:picMk id="148" creationId="{7F69CA87-9E59-4F49-AFA3-09A7533BF7BF}"/>
          </ac:picMkLst>
        </pc:picChg>
        <pc:picChg chg="mod topLvl">
          <ac:chgData name="j.warbinek@gsi.de" userId="S::urn:spo:guest#j.warbinek@gsi.de::" providerId="AD" clId="Web-{A5A9A53D-CE5D-6FEA-0071-6ADE030F77CD}" dt="2020-12-08T16:44:53.576" v="104" actId="1076"/>
          <ac:picMkLst>
            <pc:docMk/>
            <pc:sldMk cId="2451272322" sldId="268"/>
            <ac:picMk id="155" creationId="{15690896-E99F-4808-AB7C-161780595635}"/>
          </ac:picMkLst>
        </pc:picChg>
        <pc:picChg chg="mod topLvl">
          <ac:chgData name="j.warbinek@gsi.de" userId="S::urn:spo:guest#j.warbinek@gsi.de::" providerId="AD" clId="Web-{A5A9A53D-CE5D-6FEA-0071-6ADE030F77CD}" dt="2020-12-08T16:44:40.435" v="102" actId="1076"/>
          <ac:picMkLst>
            <pc:docMk/>
            <pc:sldMk cId="2451272322" sldId="268"/>
            <ac:picMk id="156" creationId="{56A790D7-E198-45D3-89CC-417A3DC4DEBC}"/>
          </ac:picMkLst>
        </pc:picChg>
      </pc:sldChg>
      <pc:sldChg chg="addSp modSp add replId">
        <pc:chgData name="j.warbinek@gsi.de" userId="S::urn:spo:guest#j.warbinek@gsi.de::" providerId="AD" clId="Web-{A5A9A53D-CE5D-6FEA-0071-6ADE030F77CD}" dt="2020-12-08T17:19:56.265" v="265" actId="1076"/>
        <pc:sldMkLst>
          <pc:docMk/>
          <pc:sldMk cId="1679290591" sldId="269"/>
        </pc:sldMkLst>
        <pc:spChg chg="add mod">
          <ac:chgData name="j.warbinek@gsi.de" userId="S::urn:spo:guest#j.warbinek@gsi.de::" providerId="AD" clId="Web-{A5A9A53D-CE5D-6FEA-0071-6ADE030F77CD}" dt="2020-12-08T17:10:46.846" v="245" actId="1076"/>
          <ac:spMkLst>
            <pc:docMk/>
            <pc:sldMk cId="1679290591" sldId="269"/>
            <ac:spMk id="24" creationId="{DF06D9A7-FACD-42E8-81D7-8A0A7835CA5F}"/>
          </ac:spMkLst>
        </pc:spChg>
        <pc:spChg chg="mod">
          <ac:chgData name="j.warbinek@gsi.de" userId="S::urn:spo:guest#j.warbinek@gsi.de::" providerId="AD" clId="Web-{A5A9A53D-CE5D-6FEA-0071-6ADE030F77CD}" dt="2020-12-08T16:59:48.597" v="222" actId="20577"/>
          <ac:spMkLst>
            <pc:docMk/>
            <pc:sldMk cId="1679290591" sldId="269"/>
            <ac:spMk id="140" creationId="{B56219D3-F8EB-4DB1-97EC-A9AAA159EE5B}"/>
          </ac:spMkLst>
        </pc:spChg>
        <pc:spChg chg="mod">
          <ac:chgData name="j.warbinek@gsi.de" userId="S::urn:spo:guest#j.warbinek@gsi.de::" providerId="AD" clId="Web-{A5A9A53D-CE5D-6FEA-0071-6ADE030F77CD}" dt="2020-12-08T17:19:56.265" v="265" actId="1076"/>
          <ac:spMkLst>
            <pc:docMk/>
            <pc:sldMk cId="1679290591" sldId="269"/>
            <ac:spMk id="153" creationId="{883B0854-7867-4BD6-BD6C-07699AB31D4C}"/>
          </ac:spMkLst>
        </pc:spChg>
        <pc:spChg chg="mod">
          <ac:chgData name="j.warbinek@gsi.de" userId="S::urn:spo:guest#j.warbinek@gsi.de::" providerId="AD" clId="Web-{A5A9A53D-CE5D-6FEA-0071-6ADE030F77CD}" dt="2020-12-08T17:19:37.233" v="260" actId="20577"/>
          <ac:spMkLst>
            <pc:docMk/>
            <pc:sldMk cId="1679290591" sldId="269"/>
            <ac:spMk id="154" creationId="{985495A1-8E08-4C62-8A3E-721B4B07465C}"/>
          </ac:spMkLst>
        </pc:spChg>
        <pc:spChg chg="mod">
          <ac:chgData name="j.warbinek@gsi.de" userId="S::urn:spo:guest#j.warbinek@gsi.de::" providerId="AD" clId="Web-{A5A9A53D-CE5D-6FEA-0071-6ADE030F77CD}" dt="2020-12-08T17:01:45.099" v="233" actId="20577"/>
          <ac:spMkLst>
            <pc:docMk/>
            <pc:sldMk cId="1679290591" sldId="269"/>
            <ac:spMk id="157" creationId="{5C08C4FD-E32A-4643-9677-171D8A43DEA9}"/>
          </ac:spMkLst>
        </pc:spChg>
        <pc:spChg chg="mod">
          <ac:chgData name="j.warbinek@gsi.de" userId="S::urn:spo:guest#j.warbinek@gsi.de::" providerId="AD" clId="Web-{A5A9A53D-CE5D-6FEA-0071-6ADE030F77CD}" dt="2020-12-08T16:43:08.339" v="87" actId="20577"/>
          <ac:spMkLst>
            <pc:docMk/>
            <pc:sldMk cId="1679290591" sldId="269"/>
            <ac:spMk id="160" creationId="{1F9F358C-F959-460B-AA58-A96D873D0305}"/>
          </ac:spMkLst>
        </pc:spChg>
        <pc:spChg chg="mod">
          <ac:chgData name="j.warbinek@gsi.de" userId="S::urn:spo:guest#j.warbinek@gsi.de::" providerId="AD" clId="Web-{A5A9A53D-CE5D-6FEA-0071-6ADE030F77CD}" dt="2020-12-08T17:13:34.912" v="247" actId="1076"/>
          <ac:spMkLst>
            <pc:docMk/>
            <pc:sldMk cId="1679290591" sldId="269"/>
            <ac:spMk id="223" creationId="{6900A665-2F27-4E04-BD78-FC0D9258AD1F}"/>
          </ac:spMkLst>
        </pc:spChg>
        <pc:picChg chg="mod">
          <ac:chgData name="j.warbinek@gsi.de" userId="S::urn:spo:guest#j.warbinek@gsi.de::" providerId="AD" clId="Web-{A5A9A53D-CE5D-6FEA-0071-6ADE030F77CD}" dt="2020-12-08T17:10:22.658" v="242" actId="1076"/>
          <ac:picMkLst>
            <pc:docMk/>
            <pc:sldMk cId="1679290591" sldId="269"/>
            <ac:picMk id="27" creationId="{A06F6732-62BE-432F-B52F-3E5F3ECE2CB3}"/>
          </ac:picMkLst>
        </pc:picChg>
        <pc:picChg chg="mod">
          <ac:chgData name="j.warbinek@gsi.de" userId="S::urn:spo:guest#j.warbinek@gsi.de::" providerId="AD" clId="Web-{A5A9A53D-CE5D-6FEA-0071-6ADE030F77CD}" dt="2020-12-08T17:17:38.933" v="248" actId="1076"/>
          <ac:picMkLst>
            <pc:docMk/>
            <pc:sldMk cId="1679290591" sldId="269"/>
            <ac:picMk id="155" creationId="{15690896-E99F-4808-AB7C-161780595635}"/>
          </ac:picMkLst>
        </pc:picChg>
      </pc:sldChg>
    </pc:docChg>
  </pc:docChgLst>
  <pc:docChgLst>
    <pc:chgData name="vaila.leask@kuleuven.be" userId="S::urn:spo:guest#vaila.leask@kuleuven.be::" providerId="AD" clId="Web-{FBB1E5C7-FA36-7571-DFD8-B75E17E9B4F3}"/>
    <pc:docChg chg="modSld">
      <pc:chgData name="vaila.leask@kuleuven.be" userId="S::urn:spo:guest#vaila.leask@kuleuven.be::" providerId="AD" clId="Web-{FBB1E5C7-FA36-7571-DFD8-B75E17E9B4F3}" dt="2020-12-05T11:12:47.033" v="283" actId="14100"/>
      <pc:docMkLst>
        <pc:docMk/>
      </pc:docMkLst>
      <pc:sldChg chg="addSp delSp modSp">
        <pc:chgData name="vaila.leask@kuleuven.be" userId="S::urn:spo:guest#vaila.leask@kuleuven.be::" providerId="AD" clId="Web-{FBB1E5C7-FA36-7571-DFD8-B75E17E9B4F3}" dt="2020-12-05T11:12:47.033" v="283" actId="14100"/>
        <pc:sldMkLst>
          <pc:docMk/>
          <pc:sldMk cId="371030075" sldId="267"/>
        </pc:sldMkLst>
        <pc:spChg chg="mod">
          <ac:chgData name="vaila.leask@kuleuven.be" userId="S::urn:spo:guest#vaila.leask@kuleuven.be::" providerId="AD" clId="Web-{FBB1E5C7-FA36-7571-DFD8-B75E17E9B4F3}" dt="2020-12-05T11:04:41.871" v="148" actId="1076"/>
          <ac:spMkLst>
            <pc:docMk/>
            <pc:sldMk cId="371030075" sldId="267"/>
            <ac:spMk id="7" creationId="{0F3359D4-C12C-4341-9DBC-260858782899}"/>
          </ac:spMkLst>
        </pc:spChg>
        <pc:spChg chg="mod">
          <ac:chgData name="vaila.leask@kuleuven.be" userId="S::urn:spo:guest#vaila.leask@kuleuven.be::" providerId="AD" clId="Web-{FBB1E5C7-FA36-7571-DFD8-B75E17E9B4F3}" dt="2020-12-05T11:01:44.431" v="47" actId="1076"/>
          <ac:spMkLst>
            <pc:docMk/>
            <pc:sldMk cId="371030075" sldId="267"/>
            <ac:spMk id="8" creationId="{00000000-0000-0000-0000-000000000000}"/>
          </ac:spMkLst>
        </pc:spChg>
        <pc:spChg chg="add mod">
          <ac:chgData name="vaila.leask@kuleuven.be" userId="S::urn:spo:guest#vaila.leask@kuleuven.be::" providerId="AD" clId="Web-{FBB1E5C7-FA36-7571-DFD8-B75E17E9B4F3}" dt="2020-12-05T11:07:29.936" v="282" actId="1076"/>
          <ac:spMkLst>
            <pc:docMk/>
            <pc:sldMk cId="371030075" sldId="267"/>
            <ac:spMk id="9" creationId="{09D4E341-59E1-4AEB-B273-3520A47FC187}"/>
          </ac:spMkLst>
        </pc:spChg>
        <pc:spChg chg="mod">
          <ac:chgData name="vaila.leask@kuleuven.be" userId="S::urn:spo:guest#vaila.leask@kuleuven.be::" providerId="AD" clId="Web-{FBB1E5C7-FA36-7571-DFD8-B75E17E9B4F3}" dt="2020-12-05T11:12:47.033" v="283" actId="14100"/>
          <ac:spMkLst>
            <pc:docMk/>
            <pc:sldMk cId="371030075" sldId="267"/>
            <ac:spMk id="22" creationId="{0DAC031E-B29F-45A8-BACE-DE604541250D}"/>
          </ac:spMkLst>
        </pc:spChg>
        <pc:spChg chg="del mod">
          <ac:chgData name="vaila.leask@kuleuven.be" userId="S::urn:spo:guest#vaila.leask@kuleuven.be::" providerId="AD" clId="Web-{FBB1E5C7-FA36-7571-DFD8-B75E17E9B4F3}" dt="2020-12-05T10:57:09.068" v="5"/>
          <ac:spMkLst>
            <pc:docMk/>
            <pc:sldMk cId="371030075" sldId="267"/>
            <ac:spMk id="23" creationId="{C3E3403C-097C-4CE5-9179-05C02A2B8A92}"/>
          </ac:spMkLst>
        </pc:spChg>
        <pc:spChg chg="add mod">
          <ac:chgData name="vaila.leask@kuleuven.be" userId="S::urn:spo:guest#vaila.leask@kuleuven.be::" providerId="AD" clId="Web-{FBB1E5C7-FA36-7571-DFD8-B75E17E9B4F3}" dt="2020-12-05T11:07:11.623" v="281" actId="1076"/>
          <ac:spMkLst>
            <pc:docMk/>
            <pc:sldMk cId="371030075" sldId="267"/>
            <ac:spMk id="99" creationId="{CD9F0DED-0C1C-4B2B-A14A-7C7DF2DCF9EB}"/>
          </ac:spMkLst>
        </pc:spChg>
      </pc:sldChg>
    </pc:docChg>
  </pc:docChgLst>
  <pc:docChgLst>
    <pc:chgData name="vaila.leask@kuleuven.be" userId="S::urn:spo:guest#vaila.leask@kuleuven.be::" providerId="AD" clId="Web-{E4BCC925-B050-E356-2474-174A1309BE51}"/>
    <pc:docChg chg="modSld">
      <pc:chgData name="vaila.leask@kuleuven.be" userId="S::urn:spo:guest#vaila.leask@kuleuven.be::" providerId="AD" clId="Web-{E4BCC925-B050-E356-2474-174A1309BE51}" dt="2020-12-08T17:26:06.632" v="0"/>
      <pc:docMkLst>
        <pc:docMk/>
      </pc:docMkLst>
      <pc:sldChg chg="delSp">
        <pc:chgData name="vaila.leask@kuleuven.be" userId="S::urn:spo:guest#vaila.leask@kuleuven.be::" providerId="AD" clId="Web-{E4BCC925-B050-E356-2474-174A1309BE51}" dt="2020-12-08T17:26:06.632" v="0"/>
        <pc:sldMkLst>
          <pc:docMk/>
          <pc:sldMk cId="1679290591" sldId="269"/>
        </pc:sldMkLst>
        <pc:picChg chg="del">
          <ac:chgData name="vaila.leask@kuleuven.be" userId="S::urn:spo:guest#vaila.leask@kuleuven.be::" providerId="AD" clId="Web-{E4BCC925-B050-E356-2474-174A1309BE51}" dt="2020-12-08T17:26:06.632" v="0"/>
          <ac:picMkLst>
            <pc:docMk/>
            <pc:sldMk cId="1679290591" sldId="269"/>
            <ac:picMk id="155" creationId="{15690896-E99F-4808-AB7C-161780595635}"/>
          </ac:picMkLst>
        </pc:picChg>
      </pc:sldChg>
    </pc:docChg>
  </pc:docChgLst>
  <pc:docChgLst>
    <pc:chgData name="Raggio, Andrea" userId="S::araggio@jyu.fi::e680817c-694b-478a-a47a-ea6c718567c0" providerId="AD" clId="Web-{B1937044-72ED-FADA-51A8-D41A5B9331B4}"/>
    <pc:docChg chg="modSld">
      <pc:chgData name="Raggio, Andrea" userId="S::araggio@jyu.fi::e680817c-694b-478a-a47a-ea6c718567c0" providerId="AD" clId="Web-{B1937044-72ED-FADA-51A8-D41A5B9331B4}" dt="2020-12-05T09:59:32.071" v="6" actId="20577"/>
      <pc:docMkLst>
        <pc:docMk/>
      </pc:docMkLst>
      <pc:sldChg chg="modSp">
        <pc:chgData name="Raggio, Andrea" userId="S::araggio@jyu.fi::e680817c-694b-478a-a47a-ea6c718567c0" providerId="AD" clId="Web-{B1937044-72ED-FADA-51A8-D41A5B9331B4}" dt="2020-12-05T09:59:27.056" v="4" actId="20577"/>
        <pc:sldMkLst>
          <pc:docMk/>
          <pc:sldMk cId="371030075" sldId="267"/>
        </pc:sldMkLst>
        <pc:spChg chg="mod">
          <ac:chgData name="Raggio, Andrea" userId="S::araggio@jyu.fi::e680817c-694b-478a-a47a-ea6c718567c0" providerId="AD" clId="Web-{B1937044-72ED-FADA-51A8-D41A5B9331B4}" dt="2020-12-05T09:59:27.056" v="4" actId="20577"/>
          <ac:spMkLst>
            <pc:docMk/>
            <pc:sldMk cId="371030075" sldId="267"/>
            <ac:spMk id="34" creationId="{59527C88-7CE4-4D7F-9AAA-3310FF9725D3}"/>
          </ac:spMkLst>
        </pc:spChg>
      </pc:sldChg>
    </pc:docChg>
  </pc:docChgLst>
  <pc:docChgLst>
    <pc:chgData name="lreed@uni-mainz.de" userId="S::urn:spo:guest#lreed@uni-mainz.de::" providerId="AD" clId="Web-{D33EAE66-D93E-4BA5-961E-8106654B5643}"/>
    <pc:docChg chg="modSld">
      <pc:chgData name="lreed@uni-mainz.de" userId="S::urn:spo:guest#lreed@uni-mainz.de::" providerId="AD" clId="Web-{D33EAE66-D93E-4BA5-961E-8106654B5643}" dt="2020-12-05T16:25:04.598" v="1184" actId="1076"/>
      <pc:docMkLst>
        <pc:docMk/>
      </pc:docMkLst>
      <pc:sldChg chg="addSp delSp modSp">
        <pc:chgData name="lreed@uni-mainz.de" userId="S::urn:spo:guest#lreed@uni-mainz.de::" providerId="AD" clId="Web-{D33EAE66-D93E-4BA5-961E-8106654B5643}" dt="2020-12-05T16:25:04.598" v="1184" actId="1076"/>
        <pc:sldMkLst>
          <pc:docMk/>
          <pc:sldMk cId="371030075" sldId="267"/>
        </pc:sldMkLst>
        <pc:spChg chg="mod">
          <ac:chgData name="lreed@uni-mainz.de" userId="S::urn:spo:guest#lreed@uni-mainz.de::" providerId="AD" clId="Web-{D33EAE66-D93E-4BA5-961E-8106654B5643}" dt="2020-12-05T15:51:20.376" v="1058" actId="1076"/>
          <ac:spMkLst>
            <pc:docMk/>
            <pc:sldMk cId="371030075" sldId="267"/>
            <ac:spMk id="9" creationId="{09D4E341-59E1-4AEB-B273-3520A47FC187}"/>
          </ac:spMkLst>
        </pc:spChg>
        <pc:spChg chg="mod">
          <ac:chgData name="lreed@uni-mainz.de" userId="S::urn:spo:guest#lreed@uni-mainz.de::" providerId="AD" clId="Web-{D33EAE66-D93E-4BA5-961E-8106654B5643}" dt="2020-12-05T15:26:52.950" v="795" actId="20577"/>
          <ac:spMkLst>
            <pc:docMk/>
            <pc:sldMk cId="371030075" sldId="267"/>
            <ac:spMk id="28" creationId="{A7CA59DC-258A-4713-B9AA-87F35264687A}"/>
          </ac:spMkLst>
        </pc:spChg>
        <pc:spChg chg="add mod">
          <ac:chgData name="lreed@uni-mainz.de" userId="S::urn:spo:guest#lreed@uni-mainz.de::" providerId="AD" clId="Web-{D33EAE66-D93E-4BA5-961E-8106654B5643}" dt="2020-12-05T16:25:04.598" v="1184" actId="1076"/>
          <ac:spMkLst>
            <pc:docMk/>
            <pc:sldMk cId="371030075" sldId="267"/>
            <ac:spMk id="42" creationId="{B9BB348A-95EE-4F21-A795-BA504DA48D5A}"/>
          </ac:spMkLst>
        </pc:spChg>
        <pc:spChg chg="mod">
          <ac:chgData name="lreed@uni-mainz.de" userId="S::urn:spo:guest#lreed@uni-mainz.de::" providerId="AD" clId="Web-{D33EAE66-D93E-4BA5-961E-8106654B5643}" dt="2020-12-05T14:44:46.216" v="217" actId="14100"/>
          <ac:spMkLst>
            <pc:docMk/>
            <pc:sldMk cId="371030075" sldId="267"/>
            <ac:spMk id="43" creationId="{A088D19C-61E9-4ED5-8B57-73250AB96782}"/>
          </ac:spMkLst>
        </pc:spChg>
        <pc:spChg chg="mod">
          <ac:chgData name="lreed@uni-mainz.de" userId="S::urn:spo:guest#lreed@uni-mainz.de::" providerId="AD" clId="Web-{D33EAE66-D93E-4BA5-961E-8106654B5643}" dt="2020-12-05T14:24:59.327" v="29" actId="14100"/>
          <ac:spMkLst>
            <pc:docMk/>
            <pc:sldMk cId="371030075" sldId="267"/>
            <ac:spMk id="52" creationId="{8CD9D471-485F-49EC-B16E-2E1DA401E58C}"/>
          </ac:spMkLst>
        </pc:spChg>
        <pc:spChg chg="mod">
          <ac:chgData name="lreed@uni-mainz.de" userId="S::urn:spo:guest#lreed@uni-mainz.de::" providerId="AD" clId="Web-{D33EAE66-D93E-4BA5-961E-8106654B5643}" dt="2020-12-05T14:25:04.187" v="30" actId="1076"/>
          <ac:spMkLst>
            <pc:docMk/>
            <pc:sldMk cId="371030075" sldId="267"/>
            <ac:spMk id="53" creationId="{87C2529B-A560-4DB7-947C-6B1EAC58ABFE}"/>
          </ac:spMkLst>
        </pc:spChg>
        <pc:spChg chg="add mod">
          <ac:chgData name="lreed@uni-mainz.de" userId="S::urn:spo:guest#lreed@uni-mainz.de::" providerId="AD" clId="Web-{D33EAE66-D93E-4BA5-961E-8106654B5643}" dt="2020-12-05T16:13:08.190" v="1144" actId="14100"/>
          <ac:spMkLst>
            <pc:docMk/>
            <pc:sldMk cId="371030075" sldId="267"/>
            <ac:spMk id="55" creationId="{994BE5E9-1675-493E-BDD1-5436C45652D9}"/>
          </ac:spMkLst>
        </pc:spChg>
        <pc:spChg chg="add mod ord">
          <ac:chgData name="lreed@uni-mainz.de" userId="S::urn:spo:guest#lreed@uni-mainz.de::" providerId="AD" clId="Web-{D33EAE66-D93E-4BA5-961E-8106654B5643}" dt="2020-12-05T16:15:24.584" v="1183" actId="1076"/>
          <ac:spMkLst>
            <pc:docMk/>
            <pc:sldMk cId="371030075" sldId="267"/>
            <ac:spMk id="57" creationId="{63BA8B8D-1FB3-463A-A180-96B536BE9194}"/>
          </ac:spMkLst>
        </pc:spChg>
        <pc:spChg chg="add del mod">
          <ac:chgData name="lreed@uni-mainz.de" userId="S::urn:spo:guest#lreed@uni-mainz.de::" providerId="AD" clId="Web-{D33EAE66-D93E-4BA5-961E-8106654B5643}" dt="2020-12-05T15:25:09.588" v="748"/>
          <ac:spMkLst>
            <pc:docMk/>
            <pc:sldMk cId="371030075" sldId="267"/>
            <ac:spMk id="63" creationId="{22C2B01D-E59A-40C8-BD7C-478ED325A086}"/>
          </ac:spMkLst>
        </pc:spChg>
        <pc:spChg chg="add mod">
          <ac:chgData name="lreed@uni-mainz.de" userId="S::urn:spo:guest#lreed@uni-mainz.de::" providerId="AD" clId="Web-{D33EAE66-D93E-4BA5-961E-8106654B5643}" dt="2020-12-05T16:15:00.443" v="1179" actId="1076"/>
          <ac:spMkLst>
            <pc:docMk/>
            <pc:sldMk cId="371030075" sldId="267"/>
            <ac:spMk id="64" creationId="{5CD0B48A-F43B-4E47-A492-7B89F8F9A314}"/>
          </ac:spMkLst>
        </pc:spChg>
        <pc:spChg chg="mod">
          <ac:chgData name="lreed@uni-mainz.de" userId="S::urn:spo:guest#lreed@uni-mainz.de::" providerId="AD" clId="Web-{D33EAE66-D93E-4BA5-961E-8106654B5643}" dt="2020-12-05T14:58:29.689" v="346" actId="1076"/>
          <ac:spMkLst>
            <pc:docMk/>
            <pc:sldMk cId="371030075" sldId="267"/>
            <ac:spMk id="99" creationId="{CD9F0DED-0C1C-4B2B-A14A-7C7DF2DCF9EB}"/>
          </ac:spMkLst>
        </pc:spChg>
        <pc:spChg chg="add mod">
          <ac:chgData name="lreed@uni-mainz.de" userId="S::urn:spo:guest#lreed@uni-mainz.de::" providerId="AD" clId="Web-{D33EAE66-D93E-4BA5-961E-8106654B5643}" dt="2020-12-05T14:45:25.092" v="227" actId="14100"/>
          <ac:spMkLst>
            <pc:docMk/>
            <pc:sldMk cId="371030075" sldId="267"/>
            <ac:spMk id="165" creationId="{B665D657-A865-4395-AB51-AAD457DAA87B}"/>
          </ac:spMkLst>
        </pc:spChg>
        <pc:spChg chg="add mod ord">
          <ac:chgData name="lreed@uni-mainz.de" userId="S::urn:spo:guest#lreed@uni-mainz.de::" providerId="AD" clId="Web-{D33EAE66-D93E-4BA5-961E-8106654B5643}" dt="2020-12-05T14:52:53.900" v="296"/>
          <ac:spMkLst>
            <pc:docMk/>
            <pc:sldMk cId="371030075" sldId="267"/>
            <ac:spMk id="166" creationId="{803A6480-5ABF-4CA6-8C2B-1FEDF22D8962}"/>
          </ac:spMkLst>
        </pc:spChg>
        <pc:spChg chg="add mod">
          <ac:chgData name="lreed@uni-mainz.de" userId="S::urn:spo:guest#lreed@uni-mainz.de::" providerId="AD" clId="Web-{D33EAE66-D93E-4BA5-961E-8106654B5643}" dt="2020-12-05T15:50:18.656" v="1054" actId="20577"/>
          <ac:spMkLst>
            <pc:docMk/>
            <pc:sldMk cId="371030075" sldId="267"/>
            <ac:spMk id="168" creationId="{26777144-6F09-4880-96BE-D92422469A45}"/>
          </ac:spMkLst>
        </pc:spChg>
        <pc:spChg chg="add del mod">
          <ac:chgData name="lreed@uni-mainz.de" userId="S::urn:spo:guest#lreed@uni-mainz.de::" providerId="AD" clId="Web-{D33EAE66-D93E-4BA5-961E-8106654B5643}" dt="2020-12-05T14:53:45.745" v="301"/>
          <ac:spMkLst>
            <pc:docMk/>
            <pc:sldMk cId="371030075" sldId="267"/>
            <ac:spMk id="169" creationId="{C722972A-D8C3-4EE3-938B-869C3E2B9224}"/>
          </ac:spMkLst>
        </pc:spChg>
        <pc:spChg chg="add mod ord">
          <ac:chgData name="lreed@uni-mainz.de" userId="S::urn:spo:guest#lreed@uni-mainz.de::" providerId="AD" clId="Web-{D33EAE66-D93E-4BA5-961E-8106654B5643}" dt="2020-12-05T15:46:52.088" v="1025" actId="1076"/>
          <ac:spMkLst>
            <pc:docMk/>
            <pc:sldMk cId="371030075" sldId="267"/>
            <ac:spMk id="170" creationId="{7FFEAC6C-5C6F-4611-87C7-192228C6B879}"/>
          </ac:spMkLst>
        </pc:spChg>
        <pc:spChg chg="add mod ord">
          <ac:chgData name="lreed@uni-mainz.de" userId="S::urn:spo:guest#lreed@uni-mainz.de::" providerId="AD" clId="Web-{D33EAE66-D93E-4BA5-961E-8106654B5643}" dt="2020-12-05T15:48:50.904" v="1031" actId="1076"/>
          <ac:spMkLst>
            <pc:docMk/>
            <pc:sldMk cId="371030075" sldId="267"/>
            <ac:spMk id="171" creationId="{D538529A-8CB2-42A9-9DB5-47F1771BCF0B}"/>
          </ac:spMkLst>
        </pc:spChg>
        <pc:spChg chg="add del mod">
          <ac:chgData name="lreed@uni-mainz.de" userId="S::urn:spo:guest#lreed@uni-mainz.de::" providerId="AD" clId="Web-{D33EAE66-D93E-4BA5-961E-8106654B5643}" dt="2020-12-05T15:14:19.025" v="623"/>
          <ac:spMkLst>
            <pc:docMk/>
            <pc:sldMk cId="371030075" sldId="267"/>
            <ac:spMk id="172" creationId="{233B2C2C-31BC-4E4D-82DF-03EF4259B634}"/>
          </ac:spMkLst>
        </pc:spChg>
        <pc:spChg chg="add mod ord">
          <ac:chgData name="lreed@uni-mainz.de" userId="S::urn:spo:guest#lreed@uni-mainz.de::" providerId="AD" clId="Web-{D33EAE66-D93E-4BA5-961E-8106654B5643}" dt="2020-12-05T16:15:18.037" v="1182" actId="1076"/>
          <ac:spMkLst>
            <pc:docMk/>
            <pc:sldMk cId="371030075" sldId="267"/>
            <ac:spMk id="173" creationId="{9505F8FB-9D8B-4A39-88E0-AFB15CEA482A}"/>
          </ac:spMkLst>
        </pc:spChg>
        <pc:spChg chg="add del mod">
          <ac:chgData name="lreed@uni-mainz.de" userId="S::urn:spo:guest#lreed@uni-mainz.de::" providerId="AD" clId="Web-{D33EAE66-D93E-4BA5-961E-8106654B5643}" dt="2020-12-05T15:13:39.930" v="612"/>
          <ac:spMkLst>
            <pc:docMk/>
            <pc:sldMk cId="371030075" sldId="267"/>
            <ac:spMk id="174" creationId="{FAC59ED9-48FF-4094-8A2B-EC1807E33554}"/>
          </ac:spMkLst>
        </pc:spChg>
        <pc:spChg chg="add del mod">
          <ac:chgData name="lreed@uni-mainz.de" userId="S::urn:spo:guest#lreed@uni-mainz.de::" providerId="AD" clId="Web-{D33EAE66-D93E-4BA5-961E-8106654B5643}" dt="2020-12-05T15:24:12.243" v="731"/>
          <ac:spMkLst>
            <pc:docMk/>
            <pc:sldMk cId="371030075" sldId="267"/>
            <ac:spMk id="175" creationId="{D1B0EE0F-6764-43FF-8F85-F50FBDD7F3B0}"/>
          </ac:spMkLst>
        </pc:spChg>
        <pc:grpChg chg="mod">
          <ac:chgData name="lreed@uni-mainz.de" userId="S::urn:spo:guest#lreed@uni-mainz.de::" providerId="AD" clId="Web-{D33EAE66-D93E-4BA5-961E-8106654B5643}" dt="2020-12-05T14:22:33.683" v="15" actId="14100"/>
          <ac:grpSpMkLst>
            <pc:docMk/>
            <pc:sldMk cId="371030075" sldId="267"/>
            <ac:grpSpMk id="3" creationId="{5F069396-EBB1-41AD-A833-6F4CADEB92CF}"/>
          </ac:grpSpMkLst>
        </pc:grpChg>
        <pc:grpChg chg="add del topLvl">
          <ac:chgData name="lreed@uni-mainz.de" userId="S::urn:spo:guest#lreed@uni-mainz.de::" providerId="AD" clId="Web-{D33EAE66-D93E-4BA5-961E-8106654B5643}" dt="2020-12-05T14:38:34.097" v="143"/>
          <ac:grpSpMkLst>
            <pc:docMk/>
            <pc:sldMk cId="371030075" sldId="267"/>
            <ac:grpSpMk id="15" creationId="{22CB0E78-DD80-4A65-8C4C-AD9241496135}"/>
          </ac:grpSpMkLst>
        </pc:grpChg>
        <pc:grpChg chg="add del">
          <ac:chgData name="lreed@uni-mainz.de" userId="S::urn:spo:guest#lreed@uni-mainz.de::" providerId="AD" clId="Web-{D33EAE66-D93E-4BA5-961E-8106654B5643}" dt="2020-12-05T14:38:22.034" v="142"/>
          <ac:grpSpMkLst>
            <pc:docMk/>
            <pc:sldMk cId="371030075" sldId="267"/>
            <ac:grpSpMk id="17" creationId="{13A9F48E-8A55-4725-A33A-D9D7F053A533}"/>
          </ac:grpSpMkLst>
        </pc:grpChg>
        <pc:grpChg chg="add del">
          <ac:chgData name="lreed@uni-mainz.de" userId="S::urn:spo:guest#lreed@uni-mainz.de::" providerId="AD" clId="Web-{D33EAE66-D93E-4BA5-961E-8106654B5643}" dt="2020-12-05T14:40:12.287" v="161"/>
          <ac:grpSpMkLst>
            <pc:docMk/>
            <pc:sldMk cId="371030075" sldId="267"/>
            <ac:grpSpMk id="19" creationId="{34F63A33-B63D-4A0B-B13D-7115E509E305}"/>
          </ac:grpSpMkLst>
        </pc:grpChg>
        <pc:grpChg chg="add del topLvl">
          <ac:chgData name="lreed@uni-mainz.de" userId="S::urn:spo:guest#lreed@uni-mainz.de::" providerId="AD" clId="Web-{D33EAE66-D93E-4BA5-961E-8106654B5643}" dt="2020-12-05T14:48:36.799" v="251"/>
          <ac:grpSpMkLst>
            <pc:docMk/>
            <pc:sldMk cId="371030075" sldId="267"/>
            <ac:grpSpMk id="20" creationId="{EFAE16CF-518E-4820-9354-323FBDCF8E87}"/>
          </ac:grpSpMkLst>
        </pc:grpChg>
        <pc:grpChg chg="add del topLvl">
          <ac:chgData name="lreed@uni-mainz.de" userId="S::urn:spo:guest#lreed@uni-mainz.de::" providerId="AD" clId="Web-{D33EAE66-D93E-4BA5-961E-8106654B5643}" dt="2020-12-05T14:48:31.956" v="250"/>
          <ac:grpSpMkLst>
            <pc:docMk/>
            <pc:sldMk cId="371030075" sldId="267"/>
            <ac:grpSpMk id="21" creationId="{72BD6130-2EED-4F4B-A9EE-65CEA47531C6}"/>
          </ac:grpSpMkLst>
        </pc:grpChg>
        <pc:grpChg chg="add del mod ord">
          <ac:chgData name="lreed@uni-mainz.de" userId="S::urn:spo:guest#lreed@uni-mainz.de::" providerId="AD" clId="Web-{D33EAE66-D93E-4BA5-961E-8106654B5643}" dt="2020-12-05T14:48:15.377" v="249"/>
          <ac:grpSpMkLst>
            <pc:docMk/>
            <pc:sldMk cId="371030075" sldId="267"/>
            <ac:grpSpMk id="23" creationId="{6348D347-B8EC-4678-9A45-90A38FC79B1C}"/>
          </ac:grpSpMkLst>
        </pc:grpChg>
        <pc:grpChg chg="add del mod">
          <ac:chgData name="lreed@uni-mainz.de" userId="S::urn:spo:guest#lreed@uni-mainz.de::" providerId="AD" clId="Web-{D33EAE66-D93E-4BA5-961E-8106654B5643}" dt="2020-12-05T16:06:40.712" v="1059"/>
          <ac:grpSpMkLst>
            <pc:docMk/>
            <pc:sldMk cId="371030075" sldId="267"/>
            <ac:grpSpMk id="24" creationId="{8DB99301-6D26-48A7-8765-8F3454B73D00}"/>
          </ac:grpSpMkLst>
        </pc:grpChg>
        <pc:grpChg chg="mod">
          <ac:chgData name="lreed@uni-mainz.de" userId="S::urn:spo:guest#lreed@uni-mainz.de::" providerId="AD" clId="Web-{D33EAE66-D93E-4BA5-961E-8106654B5643}" dt="2020-12-05T14:21:54.651" v="14" actId="14100"/>
          <ac:grpSpMkLst>
            <pc:docMk/>
            <pc:sldMk cId="371030075" sldId="267"/>
            <ac:grpSpMk id="45" creationId="{51D98CBB-CF3A-4ABB-AF61-18F1CF1BDBD0}"/>
          </ac:grpSpMkLst>
        </pc:grpChg>
        <pc:grpChg chg="mod">
          <ac:chgData name="lreed@uni-mainz.de" userId="S::urn:spo:guest#lreed@uni-mainz.de::" providerId="AD" clId="Web-{D33EAE66-D93E-4BA5-961E-8106654B5643}" dt="2020-12-05T14:22:54.855" v="16" actId="14100"/>
          <ac:grpSpMkLst>
            <pc:docMk/>
            <pc:sldMk cId="371030075" sldId="267"/>
            <ac:grpSpMk id="48" creationId="{E04954BC-5C98-4570-9302-5B76DAF2EF44}"/>
          </ac:grpSpMkLst>
        </pc:grpChg>
        <pc:grpChg chg="mod">
          <ac:chgData name="lreed@uni-mainz.de" userId="S::urn:spo:guest#lreed@uni-mainz.de::" providerId="AD" clId="Web-{D33EAE66-D93E-4BA5-961E-8106654B5643}" dt="2020-12-05T14:25:14.421" v="31" actId="14100"/>
          <ac:grpSpMkLst>
            <pc:docMk/>
            <pc:sldMk cId="371030075" sldId="267"/>
            <ac:grpSpMk id="51" creationId="{DC52F219-DB12-46A6-9796-CC075699FF82}"/>
          </ac:grpSpMkLst>
        </pc:grpChg>
        <pc:grpChg chg="add mod">
          <ac:chgData name="lreed@uni-mainz.de" userId="S::urn:spo:guest#lreed@uni-mainz.de::" providerId="AD" clId="Web-{D33EAE66-D93E-4BA5-961E-8106654B5643}" dt="2020-12-05T15:17:25.920" v="664" actId="1076"/>
          <ac:grpSpMkLst>
            <pc:docMk/>
            <pc:sldMk cId="371030075" sldId="267"/>
            <ac:grpSpMk id="58" creationId="{409D4B93-2FB4-4FCE-8AAB-218185913AF7}"/>
          </ac:grpSpMkLst>
        </pc:grpChg>
        <pc:grpChg chg="add mod">
          <ac:chgData name="lreed@uni-mainz.de" userId="S::urn:spo:guest#lreed@uni-mainz.de::" providerId="AD" clId="Web-{D33EAE66-D93E-4BA5-961E-8106654B5643}" dt="2020-12-05T15:46:58.995" v="1026" actId="1076"/>
          <ac:grpSpMkLst>
            <pc:docMk/>
            <pc:sldMk cId="371030075" sldId="267"/>
            <ac:grpSpMk id="67" creationId="{D71BFB2A-B8FB-4318-AB0E-E631366CAE99}"/>
          </ac:grpSpMkLst>
        </pc:grpChg>
        <pc:grpChg chg="add del mod">
          <ac:chgData name="lreed@uni-mainz.de" userId="S::urn:spo:guest#lreed@uni-mainz.de::" providerId="AD" clId="Web-{D33EAE66-D93E-4BA5-961E-8106654B5643}" dt="2020-12-05T16:10:00.389" v="1091"/>
          <ac:grpSpMkLst>
            <pc:docMk/>
            <pc:sldMk cId="371030075" sldId="267"/>
            <ac:grpSpMk id="69" creationId="{EDEE1535-184F-4E79-AB98-6990BB550743}"/>
          </ac:grpSpMkLst>
        </pc:grpChg>
        <pc:grpChg chg="add mod">
          <ac:chgData name="lreed@uni-mainz.de" userId="S::urn:spo:guest#lreed@uni-mainz.de::" providerId="AD" clId="Web-{D33EAE66-D93E-4BA5-961E-8106654B5643}" dt="2020-12-05T16:10:36.639" v="1097" actId="1076"/>
          <ac:grpSpMkLst>
            <pc:docMk/>
            <pc:sldMk cId="371030075" sldId="267"/>
            <ac:grpSpMk id="70" creationId="{90558A59-F818-4402-A46C-CAE9E8167C59}"/>
          </ac:grpSpMkLst>
        </pc:grpChg>
        <pc:grpChg chg="add">
          <ac:chgData name="lreed@uni-mainz.de" userId="S::urn:spo:guest#lreed@uni-mainz.de::" providerId="AD" clId="Web-{D33EAE66-D93E-4BA5-961E-8106654B5643}" dt="2020-12-05T16:11:04.343" v="1098"/>
          <ac:grpSpMkLst>
            <pc:docMk/>
            <pc:sldMk cId="371030075" sldId="267"/>
            <ac:grpSpMk id="71" creationId="{64E35B35-5900-4F81-AE96-64F0356A9F04}"/>
          </ac:grpSpMkLst>
        </pc:grpChg>
        <pc:grpChg chg="add">
          <ac:chgData name="lreed@uni-mainz.de" userId="S::urn:spo:guest#lreed@uni-mainz.de::" providerId="AD" clId="Web-{D33EAE66-D93E-4BA5-961E-8106654B5643}" dt="2020-12-05T16:11:11.500" v="1099"/>
          <ac:grpSpMkLst>
            <pc:docMk/>
            <pc:sldMk cId="371030075" sldId="267"/>
            <ac:grpSpMk id="72" creationId="{D990BEB2-D3BD-462E-951D-B4A639225020}"/>
          </ac:grpSpMkLst>
        </pc:grpChg>
        <pc:grpChg chg="mod">
          <ac:chgData name="lreed@uni-mainz.de" userId="S::urn:spo:guest#lreed@uni-mainz.de::" providerId="AD" clId="Web-{D33EAE66-D93E-4BA5-961E-8106654B5643}" dt="2020-12-05T14:23:04.153" v="18" actId="1076"/>
          <ac:grpSpMkLst>
            <pc:docMk/>
            <pc:sldMk cId="371030075" sldId="267"/>
            <ac:grpSpMk id="110" creationId="{3D2783C4-093C-47B3-A9CE-1E4090E0AAC7}"/>
          </ac:grpSpMkLst>
        </pc:grpChg>
        <pc:picChg chg="del mod modCrop">
          <ac:chgData name="lreed@uni-mainz.de" userId="S::urn:spo:guest#lreed@uni-mainz.de::" providerId="AD" clId="Web-{D33EAE66-D93E-4BA5-961E-8106654B5643}" dt="2020-12-05T14:32:10.150" v="79"/>
          <ac:picMkLst>
            <pc:docMk/>
            <pc:sldMk cId="371030075" sldId="267"/>
            <ac:picMk id="6" creationId="{84E60DB0-08E8-4DFC-9DBF-61948BA6C9ED}"/>
          </ac:picMkLst>
        </pc:picChg>
        <pc:picChg chg="mod ord">
          <ac:chgData name="lreed@uni-mainz.de" userId="S::urn:spo:guest#lreed@uni-mainz.de::" providerId="AD" clId="Web-{D33EAE66-D93E-4BA5-961E-8106654B5643}" dt="2020-12-05T15:50:31.969" v="1056"/>
          <ac:picMkLst>
            <pc:docMk/>
            <pc:sldMk cId="371030075" sldId="267"/>
            <ac:picMk id="16" creationId="{281DB6E1-B0C3-4BD1-8D4D-3F716097ED80}"/>
          </ac:picMkLst>
        </pc:picChg>
        <pc:picChg chg="add mod topLvl modCrop">
          <ac:chgData name="lreed@uni-mainz.de" userId="S::urn:spo:guest#lreed@uni-mainz.de::" providerId="AD" clId="Web-{D33EAE66-D93E-4BA5-961E-8106654B5643}" dt="2020-12-05T16:10:00.389" v="1091"/>
          <ac:picMkLst>
            <pc:docMk/>
            <pc:sldMk cId="371030075" sldId="267"/>
            <ac:picMk id="18" creationId="{6E92B5F2-9430-4C21-AA2B-E1B7C2D27C06}"/>
          </ac:picMkLst>
        </pc:picChg>
        <pc:picChg chg="add del mod">
          <ac:chgData name="lreed@uni-mainz.de" userId="S::urn:spo:guest#lreed@uni-mainz.de::" providerId="AD" clId="Web-{D33EAE66-D93E-4BA5-961E-8106654B5643}" dt="2020-12-05T14:58:43.267" v="350"/>
          <ac:picMkLst>
            <pc:docMk/>
            <pc:sldMk cId="371030075" sldId="267"/>
            <ac:picMk id="25" creationId="{B4790E62-B28B-469E-83A6-187DC4D6598C}"/>
          </ac:picMkLst>
        </pc:picChg>
        <pc:picChg chg="add del mod">
          <ac:chgData name="lreed@uni-mainz.de" userId="S::urn:spo:guest#lreed@uni-mainz.de::" providerId="AD" clId="Web-{D33EAE66-D93E-4BA5-961E-8106654B5643}" dt="2020-12-05T14:59:16.018" v="353"/>
          <ac:picMkLst>
            <pc:docMk/>
            <pc:sldMk cId="371030075" sldId="267"/>
            <ac:picMk id="26" creationId="{0067122D-D748-47E3-B60E-E59CD80F70B2}"/>
          </ac:picMkLst>
        </pc:picChg>
        <pc:picChg chg="mod">
          <ac:chgData name="lreed@uni-mainz.de" userId="S::urn:spo:guest#lreed@uni-mainz.de::" providerId="AD" clId="Web-{D33EAE66-D93E-4BA5-961E-8106654B5643}" dt="2020-12-05T14:26:08.438" v="39" actId="1076"/>
          <ac:picMkLst>
            <pc:docMk/>
            <pc:sldMk cId="371030075" sldId="267"/>
            <ac:picMk id="33" creationId="{00000000-0000-0000-0000-000000000000}"/>
          </ac:picMkLst>
        </pc:picChg>
        <pc:picChg chg="add del mod">
          <ac:chgData name="lreed@uni-mainz.de" userId="S::urn:spo:guest#lreed@uni-mainz.de::" providerId="AD" clId="Web-{D33EAE66-D93E-4BA5-961E-8106654B5643}" dt="2020-12-05T14:59:56.035" v="375"/>
          <ac:picMkLst>
            <pc:docMk/>
            <pc:sldMk cId="371030075" sldId="267"/>
            <ac:picMk id="36" creationId="{AF253AD5-47A5-4B52-8658-0295A90B2842}"/>
          </ac:picMkLst>
        </pc:picChg>
        <pc:picChg chg="add del mod">
          <ac:chgData name="lreed@uni-mainz.de" userId="S::urn:spo:guest#lreed@uni-mainz.de::" providerId="AD" clId="Web-{D33EAE66-D93E-4BA5-961E-8106654B5643}" dt="2020-12-05T15:01:04.615" v="401"/>
          <ac:picMkLst>
            <pc:docMk/>
            <pc:sldMk cId="371030075" sldId="267"/>
            <ac:picMk id="56" creationId="{D6A9B150-F952-4F6A-A616-EDA047BD6EAE}"/>
          </ac:picMkLst>
        </pc:picChg>
        <pc:picChg chg="add del mod modCrop">
          <ac:chgData name="lreed@uni-mainz.de" userId="S::urn:spo:guest#lreed@uni-mainz.de::" providerId="AD" clId="Web-{D33EAE66-D93E-4BA5-961E-8106654B5643}" dt="2020-12-05T15:33:21.334" v="853"/>
          <ac:picMkLst>
            <pc:docMk/>
            <pc:sldMk cId="371030075" sldId="267"/>
            <ac:picMk id="59" creationId="{E376B598-E07D-4922-8B68-79AC15B03D62}"/>
          </ac:picMkLst>
        </pc:picChg>
        <pc:picChg chg="add mod">
          <ac:chgData name="lreed@uni-mainz.de" userId="S::urn:spo:guest#lreed@uni-mainz.de::" providerId="AD" clId="Web-{D33EAE66-D93E-4BA5-961E-8106654B5643}" dt="2020-12-05T15:44:13.694" v="1007" actId="1076"/>
          <ac:picMkLst>
            <pc:docMk/>
            <pc:sldMk cId="371030075" sldId="267"/>
            <ac:picMk id="60" creationId="{866BE49C-5546-42FA-99FB-7760FECD9499}"/>
          </ac:picMkLst>
        </pc:picChg>
        <pc:picChg chg="add mod ord">
          <ac:chgData name="lreed@uni-mainz.de" userId="S::urn:spo:guest#lreed@uni-mainz.de::" providerId="AD" clId="Web-{D33EAE66-D93E-4BA5-961E-8106654B5643}" dt="2020-12-05T15:48:49.013" v="1030" actId="1076"/>
          <ac:picMkLst>
            <pc:docMk/>
            <pc:sldMk cId="371030075" sldId="267"/>
            <ac:picMk id="61" creationId="{FB9F6DEE-A8DE-4667-A17C-3257B0274D7E}"/>
          </ac:picMkLst>
        </pc:picChg>
        <pc:picChg chg="add del mod">
          <ac:chgData name="lreed@uni-mainz.de" userId="S::urn:spo:guest#lreed@uni-mainz.de::" providerId="AD" clId="Web-{D33EAE66-D93E-4BA5-961E-8106654B5643}" dt="2020-12-05T15:37:45.934" v="886"/>
          <ac:picMkLst>
            <pc:docMk/>
            <pc:sldMk cId="371030075" sldId="267"/>
            <ac:picMk id="62" creationId="{68A89B79-D89F-4186-81A5-BB486ACB5A4B}"/>
          </ac:picMkLst>
        </pc:picChg>
        <pc:picChg chg="add del mod modCrop">
          <ac:chgData name="lreed@uni-mainz.de" userId="S::urn:spo:guest#lreed@uni-mainz.de::" providerId="AD" clId="Web-{D33EAE66-D93E-4BA5-961E-8106654B5643}" dt="2020-12-05T15:46:04.556" v="1013"/>
          <ac:picMkLst>
            <pc:docMk/>
            <pc:sldMk cId="371030075" sldId="267"/>
            <ac:picMk id="65" creationId="{ED749642-E304-41F4-827E-3456B01A4354}"/>
          </ac:picMkLst>
        </pc:picChg>
        <pc:picChg chg="add mod">
          <ac:chgData name="lreed@uni-mainz.de" userId="S::urn:spo:guest#lreed@uni-mainz.de::" providerId="AD" clId="Web-{D33EAE66-D93E-4BA5-961E-8106654B5643}" dt="2020-12-05T16:15:11.537" v="1181" actId="1076"/>
          <ac:picMkLst>
            <pc:docMk/>
            <pc:sldMk cId="371030075" sldId="267"/>
            <ac:picMk id="66" creationId="{DC8F1421-F51B-4953-8213-FA7C0717275D}"/>
          </ac:picMkLst>
        </pc:picChg>
        <pc:picChg chg="add mod modCrop">
          <ac:chgData name="lreed@uni-mainz.de" userId="S::urn:spo:guest#lreed@uni-mainz.de::" providerId="AD" clId="Web-{D33EAE66-D93E-4BA5-961E-8106654B5643}" dt="2020-12-05T15:46:49.120" v="1024" actId="1076"/>
          <ac:picMkLst>
            <pc:docMk/>
            <pc:sldMk cId="371030075" sldId="267"/>
            <ac:picMk id="68" creationId="{18F32B3B-F224-410E-A26C-388BFFD98383}"/>
          </ac:picMkLst>
        </pc:picChg>
        <pc:picChg chg="add del mod modCrop">
          <ac:chgData name="lreed@uni-mainz.de" userId="S::urn:spo:guest#lreed@uni-mainz.de::" providerId="AD" clId="Web-{D33EAE66-D93E-4BA5-961E-8106654B5643}" dt="2020-12-05T14:32:10.807" v="80"/>
          <ac:picMkLst>
            <pc:docMk/>
            <pc:sldMk cId="371030075" sldId="267"/>
            <ac:picMk id="98" creationId="{4B00492C-FD42-4DDA-9341-AFBBB006763C}"/>
          </ac:picMkLst>
        </pc:picChg>
        <pc:picChg chg="add mod topLvl modCrop">
          <ac:chgData name="lreed@uni-mainz.de" userId="S::urn:spo:guest#lreed@uni-mainz.de::" providerId="AD" clId="Web-{D33EAE66-D93E-4BA5-961E-8106654B5643}" dt="2020-12-05T16:10:00.389" v="1091"/>
          <ac:picMkLst>
            <pc:docMk/>
            <pc:sldMk cId="371030075" sldId="267"/>
            <ac:picMk id="100" creationId="{B0EA577E-6ED3-49CD-A046-C6320712901F}"/>
          </ac:picMkLst>
        </pc:picChg>
        <pc:picChg chg="add mod ord topLvl modCrop">
          <ac:chgData name="lreed@uni-mainz.de" userId="S::urn:spo:guest#lreed@uni-mainz.de::" providerId="AD" clId="Web-{D33EAE66-D93E-4BA5-961E-8106654B5643}" dt="2020-12-05T16:10:14.342" v="1093"/>
          <ac:picMkLst>
            <pc:docMk/>
            <pc:sldMk cId="371030075" sldId="267"/>
            <ac:picMk id="101" creationId="{2341B03B-7BA0-4CB9-A951-2A5871D5A1B3}"/>
          </ac:picMkLst>
        </pc:picChg>
        <pc:picChg chg="add mod ord topLvl modCrop">
          <ac:chgData name="lreed@uni-mainz.de" userId="S::urn:spo:guest#lreed@uni-mainz.de::" providerId="AD" clId="Web-{D33EAE66-D93E-4BA5-961E-8106654B5643}" dt="2020-12-05T16:10:00.389" v="1091"/>
          <ac:picMkLst>
            <pc:docMk/>
            <pc:sldMk cId="371030075" sldId="267"/>
            <ac:picMk id="102" creationId="{2735F09D-CF74-456A-972C-5315068266FB}"/>
          </ac:picMkLst>
        </pc:picChg>
        <pc:picChg chg="add mod ord topLvl modCrop">
          <ac:chgData name="lreed@uni-mainz.de" userId="S::urn:spo:guest#lreed@uni-mainz.de::" providerId="AD" clId="Web-{D33EAE66-D93E-4BA5-961E-8106654B5643}" dt="2020-12-05T16:10:00.389" v="1091"/>
          <ac:picMkLst>
            <pc:docMk/>
            <pc:sldMk cId="371030075" sldId="267"/>
            <ac:picMk id="103" creationId="{EEECCCEB-636B-422C-AFE8-F88093561471}"/>
          </ac:picMkLst>
        </pc:picChg>
        <pc:picChg chg="add mod topLvl modCrop">
          <ac:chgData name="lreed@uni-mainz.de" userId="S::urn:spo:guest#lreed@uni-mainz.de::" providerId="AD" clId="Web-{D33EAE66-D93E-4BA5-961E-8106654B5643}" dt="2020-12-05T16:10:00.389" v="1091"/>
          <ac:picMkLst>
            <pc:docMk/>
            <pc:sldMk cId="371030075" sldId="267"/>
            <ac:picMk id="108" creationId="{4DBE4070-BDCA-4040-9033-1AA6977359DF}"/>
          </ac:picMkLst>
        </pc:picChg>
        <pc:picChg chg="add mod topLvl modCrop">
          <ac:chgData name="lreed@uni-mainz.de" userId="S::urn:spo:guest#lreed@uni-mainz.de::" providerId="AD" clId="Web-{D33EAE66-D93E-4BA5-961E-8106654B5643}" dt="2020-12-05T16:10:00.389" v="1091"/>
          <ac:picMkLst>
            <pc:docMk/>
            <pc:sldMk cId="371030075" sldId="267"/>
            <ac:picMk id="167" creationId="{8434C01C-8FD7-41A3-8181-969D6CA1D1D4}"/>
          </ac:picMkLst>
        </pc:picChg>
        <pc:picChg chg="add del mod modCrop">
          <ac:chgData name="lreed@uni-mainz.de" userId="S::urn:spo:guest#lreed@uni-mainz.de::" providerId="AD" clId="Web-{D33EAE66-D93E-4BA5-961E-8106654B5643}" dt="2020-12-05T15:33:22.084" v="854"/>
          <ac:picMkLst>
            <pc:docMk/>
            <pc:sldMk cId="371030075" sldId="267"/>
            <ac:picMk id="177" creationId="{30492BAF-1363-44D9-AEA5-76097C8DC101}"/>
          </ac:picMkLst>
        </pc:picChg>
      </pc:sldChg>
    </pc:docChg>
  </pc:docChgLst>
  <pc:docChgLst>
    <pc:chgData name="lreed@uni-mainz.de" userId="S::urn:spo:guest#lreed@uni-mainz.de::" providerId="AD" clId="Web-{CF438922-E5BB-4F5E-E009-CBD9191894FC}"/>
    <pc:docChg chg="modSld">
      <pc:chgData name="lreed@uni-mainz.de" userId="S::urn:spo:guest#lreed@uni-mainz.de::" providerId="AD" clId="Web-{CF438922-E5BB-4F5E-E009-CBD9191894FC}" dt="2020-12-07T17:01:41.099" v="4" actId="1076"/>
      <pc:docMkLst>
        <pc:docMk/>
      </pc:docMkLst>
      <pc:sldChg chg="modSp">
        <pc:chgData name="lreed@uni-mainz.de" userId="S::urn:spo:guest#lreed@uni-mainz.de::" providerId="AD" clId="Web-{CF438922-E5BB-4F5E-E009-CBD9191894FC}" dt="2020-12-07T17:01:41.099" v="4" actId="1076"/>
        <pc:sldMkLst>
          <pc:docMk/>
          <pc:sldMk cId="2451272322" sldId="268"/>
        </pc:sldMkLst>
        <pc:spChg chg="mod">
          <ac:chgData name="lreed@uni-mainz.de" userId="S::urn:spo:guest#lreed@uni-mainz.de::" providerId="AD" clId="Web-{CF438922-E5BB-4F5E-E009-CBD9191894FC}" dt="2020-12-07T17:01:35.271" v="0" actId="1076"/>
          <ac:spMkLst>
            <pc:docMk/>
            <pc:sldMk cId="2451272322" sldId="268"/>
            <ac:spMk id="140" creationId="{B56219D3-F8EB-4DB1-97EC-A9AAA159EE5B}"/>
          </ac:spMkLst>
        </pc:spChg>
        <pc:picChg chg="mod">
          <ac:chgData name="lreed@uni-mainz.de" userId="S::urn:spo:guest#lreed@uni-mainz.de::" providerId="AD" clId="Web-{CF438922-E5BB-4F5E-E009-CBD9191894FC}" dt="2020-12-07T17:01:41.099" v="4" actId="1076"/>
          <ac:picMkLst>
            <pc:docMk/>
            <pc:sldMk cId="2451272322" sldId="268"/>
            <ac:picMk id="21" creationId="{00000000-0000-0000-0000-000000000000}"/>
          </ac:picMkLst>
        </pc:picChg>
      </pc:sldChg>
    </pc:docChg>
  </pc:docChgLst>
  <pc:docChgLst>
    <pc:chgData name="vaila.leask@kuleuven.be" userId="S::urn:spo:guest#vaila.leask@kuleuven.be::" providerId="AD" clId="Web-{553C91ED-5087-69B1-80E6-4C9283211653}"/>
    <pc:docChg chg="addSld modSld">
      <pc:chgData name="vaila.leask@kuleuven.be" userId="S::urn:spo:guest#vaila.leask@kuleuven.be::" providerId="AD" clId="Web-{553C91ED-5087-69B1-80E6-4C9283211653}" dt="2020-11-30T15:33:21.100" v="138" actId="1076"/>
      <pc:docMkLst>
        <pc:docMk/>
      </pc:docMkLst>
      <pc:sldChg chg="addSp delSp modSp">
        <pc:chgData name="vaila.leask@kuleuven.be" userId="S::urn:spo:guest#vaila.leask@kuleuven.be::" providerId="AD" clId="Web-{553C91ED-5087-69B1-80E6-4C9283211653}" dt="2020-11-30T14:50:29.686" v="44" actId="1076"/>
        <pc:sldMkLst>
          <pc:docMk/>
          <pc:sldMk cId="1406942061" sldId="264"/>
        </pc:sldMkLst>
        <pc:picChg chg="add del mod">
          <ac:chgData name="vaila.leask@kuleuven.be" userId="S::urn:spo:guest#vaila.leask@kuleuven.be::" providerId="AD" clId="Web-{553C91ED-5087-69B1-80E6-4C9283211653}" dt="2020-11-30T14:50:29.686" v="44" actId="1076"/>
          <ac:picMkLst>
            <pc:docMk/>
            <pc:sldMk cId="1406942061" sldId="264"/>
            <ac:picMk id="3" creationId="{00000000-0000-0000-0000-000000000000}"/>
          </ac:picMkLst>
        </pc:picChg>
        <pc:picChg chg="add del mod ord modCrop">
          <ac:chgData name="vaila.leask@kuleuven.be" userId="S::urn:spo:guest#vaila.leask@kuleuven.be::" providerId="AD" clId="Web-{553C91ED-5087-69B1-80E6-4C9283211653}" dt="2020-11-30T14:48:36.996" v="42"/>
          <ac:picMkLst>
            <pc:docMk/>
            <pc:sldMk cId="1406942061" sldId="264"/>
            <ac:picMk id="4" creationId="{5258E059-4C8E-4B50-BE80-616EB5D5ED68}"/>
          </ac:picMkLst>
        </pc:picChg>
      </pc:sldChg>
      <pc:sldChg chg="addSp delSp modSp add replId">
        <pc:chgData name="vaila.leask@kuleuven.be" userId="S::urn:spo:guest#vaila.leask@kuleuven.be::" providerId="AD" clId="Web-{553C91ED-5087-69B1-80E6-4C9283211653}" dt="2020-11-30T15:33:21.100" v="138" actId="1076"/>
        <pc:sldMkLst>
          <pc:docMk/>
          <pc:sldMk cId="1004481984" sldId="265"/>
        </pc:sldMkLst>
        <pc:spChg chg="add mod">
          <ac:chgData name="vaila.leask@kuleuven.be" userId="S::urn:spo:guest#vaila.leask@kuleuven.be::" providerId="AD" clId="Web-{553C91ED-5087-69B1-80E6-4C9283211653}" dt="2020-11-30T15:19:24.425" v="76"/>
          <ac:spMkLst>
            <pc:docMk/>
            <pc:sldMk cId="1004481984" sldId="265"/>
            <ac:spMk id="3" creationId="{61B2CF68-A26F-4F3C-8C69-64C639252850}"/>
          </ac:spMkLst>
        </pc:spChg>
        <pc:spChg chg="ord">
          <ac:chgData name="vaila.leask@kuleuven.be" userId="S::urn:spo:guest#vaila.leask@kuleuven.be::" providerId="AD" clId="Web-{553C91ED-5087-69B1-80E6-4C9283211653}" dt="2020-11-30T15:27:09.779" v="107"/>
          <ac:spMkLst>
            <pc:docMk/>
            <pc:sldMk cId="1004481984" sldId="265"/>
            <ac:spMk id="5" creationId="{F7D0D6E9-DD73-41B5-9869-EB58661844E9}"/>
          </ac:spMkLst>
        </pc:spChg>
        <pc:spChg chg="mod">
          <ac:chgData name="vaila.leask@kuleuven.be" userId="S::urn:spo:guest#vaila.leask@kuleuven.be::" providerId="AD" clId="Web-{553C91ED-5087-69B1-80E6-4C9283211653}" dt="2020-11-30T15:19:13.503" v="75"/>
          <ac:spMkLst>
            <pc:docMk/>
            <pc:sldMk cId="1004481984" sldId="265"/>
            <ac:spMk id="8" creationId="{00000000-0000-0000-0000-000000000000}"/>
          </ac:spMkLst>
        </pc:spChg>
        <pc:spChg chg="mod">
          <ac:chgData name="vaila.leask@kuleuven.be" userId="S::urn:spo:guest#vaila.leask@kuleuven.be::" providerId="AD" clId="Web-{553C91ED-5087-69B1-80E6-4C9283211653}" dt="2020-11-30T15:19:12.315" v="74" actId="1076"/>
          <ac:spMkLst>
            <pc:docMk/>
            <pc:sldMk cId="1004481984" sldId="265"/>
            <ac:spMk id="14" creationId="{00000000-0000-0000-0000-000000000000}"/>
          </ac:spMkLst>
        </pc:spChg>
        <pc:spChg chg="mod">
          <ac:chgData name="vaila.leask@kuleuven.be" userId="S::urn:spo:guest#vaila.leask@kuleuven.be::" providerId="AD" clId="Web-{553C91ED-5087-69B1-80E6-4C9283211653}" dt="2020-11-30T15:33:21.100" v="138" actId="1076"/>
          <ac:spMkLst>
            <pc:docMk/>
            <pc:sldMk cId="1004481984" sldId="265"/>
            <ac:spMk id="20" creationId="{C7682D86-0192-4A81-AB7D-B04397B2AD36}"/>
          </ac:spMkLst>
        </pc:spChg>
        <pc:spChg chg="add mod ord">
          <ac:chgData name="vaila.leask@kuleuven.be" userId="S::urn:spo:guest#vaila.leask@kuleuven.be::" providerId="AD" clId="Web-{553C91ED-5087-69B1-80E6-4C9283211653}" dt="2020-11-30T15:33:01.630" v="136"/>
          <ac:spMkLst>
            <pc:docMk/>
            <pc:sldMk cId="1004481984" sldId="265"/>
            <ac:spMk id="22" creationId="{0DAC031E-B29F-45A8-BACE-DE604541250D}"/>
          </ac:spMkLst>
        </pc:spChg>
        <pc:picChg chg="del">
          <ac:chgData name="vaila.leask@kuleuven.be" userId="S::urn:spo:guest#vaila.leask@kuleuven.be::" providerId="AD" clId="Web-{553C91ED-5087-69B1-80E6-4C9283211653}" dt="2020-11-30T14:52:39.407" v="60"/>
          <ac:picMkLst>
            <pc:docMk/>
            <pc:sldMk cId="1004481984" sldId="265"/>
            <ac:picMk id="3" creationId="{00000000-0000-0000-0000-000000000000}"/>
          </ac:picMkLst>
        </pc:picChg>
        <pc:picChg chg="add mod ord modCrop">
          <ac:chgData name="vaila.leask@kuleuven.be" userId="S::urn:spo:guest#vaila.leask@kuleuven.be::" providerId="AD" clId="Web-{553C91ED-5087-69B1-80E6-4C9283211653}" dt="2020-11-30T14:52:50.142" v="63"/>
          <ac:picMkLst>
            <pc:docMk/>
            <pc:sldMk cId="1004481984" sldId="265"/>
            <ac:picMk id="4" creationId="{E264AE7D-19F5-465A-9A96-AA24215BE6C8}"/>
          </ac:picMkLst>
        </pc:picChg>
      </pc:sldChg>
    </pc:docChg>
  </pc:docChgLst>
  <pc:docChgLst>
    <pc:chgData name="vaila.leask@kuleuven.be" userId="S::urn:spo:guest#vaila.leask@kuleuven.be::" providerId="AD" clId="Web-{F746578B-9143-1869-3604-A8B450A3C19F}"/>
    <pc:docChg chg="modSld">
      <pc:chgData name="vaila.leask@kuleuven.be" userId="S::urn:spo:guest#vaila.leask@kuleuven.be::" providerId="AD" clId="Web-{F746578B-9143-1869-3604-A8B450A3C19F}" dt="2020-12-03T08:40:16.137" v="7" actId="1076"/>
      <pc:docMkLst>
        <pc:docMk/>
      </pc:docMkLst>
      <pc:sldChg chg="modSp">
        <pc:chgData name="vaila.leask@kuleuven.be" userId="S::urn:spo:guest#vaila.leask@kuleuven.be::" providerId="AD" clId="Web-{F746578B-9143-1869-3604-A8B450A3C19F}" dt="2020-12-03T08:40:16.137" v="7" actId="1076"/>
        <pc:sldMkLst>
          <pc:docMk/>
          <pc:sldMk cId="371030075" sldId="267"/>
        </pc:sldMkLst>
        <pc:picChg chg="mod">
          <ac:chgData name="vaila.leask@kuleuven.be" userId="S::urn:spo:guest#vaila.leask@kuleuven.be::" providerId="AD" clId="Web-{F746578B-9143-1869-3604-A8B450A3C19F}" dt="2020-12-03T08:40:16.137" v="7" actId="1076"/>
          <ac:picMkLst>
            <pc:docMk/>
            <pc:sldMk cId="371030075" sldId="267"/>
            <ac:picMk id="6" creationId="{84E60DB0-08E8-4DFC-9DBF-61948BA6C9ED}"/>
          </ac:picMkLst>
        </pc:picChg>
      </pc:sldChg>
    </pc:docChg>
  </pc:docChgLst>
  <pc:docChgLst>
    <pc:chgData name="lreed@uni-mainz.de" userId="S::urn:spo:guest#lreed@uni-mainz.de::" providerId="AD" clId="Web-{9300F2C3-B080-1CA7-8443-3CAF599C493A}"/>
    <pc:docChg chg="modSld">
      <pc:chgData name="lreed@uni-mainz.de" userId="S::urn:spo:guest#lreed@uni-mainz.de::" providerId="AD" clId="Web-{9300F2C3-B080-1CA7-8443-3CAF599C493A}" dt="2020-12-08T14:11:15.345" v="44" actId="1076"/>
      <pc:docMkLst>
        <pc:docMk/>
      </pc:docMkLst>
      <pc:sldChg chg="modSp">
        <pc:chgData name="lreed@uni-mainz.de" userId="S::urn:spo:guest#lreed@uni-mainz.de::" providerId="AD" clId="Web-{9300F2C3-B080-1CA7-8443-3CAF599C493A}" dt="2020-12-08T14:11:15.345" v="44" actId="1076"/>
        <pc:sldMkLst>
          <pc:docMk/>
          <pc:sldMk cId="2451272322" sldId="268"/>
        </pc:sldMkLst>
        <pc:spChg chg="mod">
          <ac:chgData name="lreed@uni-mainz.de" userId="S::urn:spo:guest#lreed@uni-mainz.de::" providerId="AD" clId="Web-{9300F2C3-B080-1CA7-8443-3CAF599C493A}" dt="2020-12-08T14:11:14.079" v="40" actId="20577"/>
          <ac:spMkLst>
            <pc:docMk/>
            <pc:sldMk cId="2451272322" sldId="268"/>
            <ac:spMk id="153" creationId="{883B0854-7867-4BD6-BD6C-07699AB31D4C}"/>
          </ac:spMkLst>
        </pc:spChg>
        <pc:spChg chg="mod">
          <ac:chgData name="lreed@uni-mainz.de" userId="S::urn:spo:guest#lreed@uni-mainz.de::" providerId="AD" clId="Web-{9300F2C3-B080-1CA7-8443-3CAF599C493A}" dt="2020-12-08T14:11:15.345" v="44" actId="1076"/>
          <ac:spMkLst>
            <pc:docMk/>
            <pc:sldMk cId="2451272322" sldId="268"/>
            <ac:spMk id="154" creationId="{985495A1-8E08-4C62-8A3E-721B4B07465C}"/>
          </ac:spMkLst>
        </pc:spChg>
        <pc:spChg chg="mod">
          <ac:chgData name="lreed@uni-mainz.de" userId="S::urn:spo:guest#lreed@uni-mainz.de::" providerId="AD" clId="Web-{9300F2C3-B080-1CA7-8443-3CAF599C493A}" dt="2020-12-08T14:08:59.764" v="24" actId="20577"/>
          <ac:spMkLst>
            <pc:docMk/>
            <pc:sldMk cId="2451272322" sldId="268"/>
            <ac:spMk id="191" creationId="{45170783-CC0F-4D50-892A-5F4167A7273B}"/>
          </ac:spMkLst>
        </pc:spChg>
        <pc:spChg chg="mod">
          <ac:chgData name="lreed@uni-mainz.de" userId="S::urn:spo:guest#lreed@uni-mainz.de::" providerId="AD" clId="Web-{9300F2C3-B080-1CA7-8443-3CAF599C493A}" dt="2020-12-08T14:06:56.214" v="14" actId="20577"/>
          <ac:spMkLst>
            <pc:docMk/>
            <pc:sldMk cId="2451272322" sldId="268"/>
            <ac:spMk id="209" creationId="{B9BB348A-95EE-4F21-A795-BA504DA48D5A}"/>
          </ac:spMkLst>
        </pc:spChg>
        <pc:spChg chg="mod">
          <ac:chgData name="lreed@uni-mainz.de" userId="S::urn:spo:guest#lreed@uni-mainz.de::" providerId="AD" clId="Web-{9300F2C3-B080-1CA7-8443-3CAF599C493A}" dt="2020-12-08T14:07:34.856" v="23" actId="1076"/>
          <ac:spMkLst>
            <pc:docMk/>
            <pc:sldMk cId="2451272322" sldId="268"/>
            <ac:spMk id="210" creationId="{994BE5E9-1675-493E-BDD1-5436C45652D9}"/>
          </ac:spMkLst>
        </pc:spChg>
        <pc:spChg chg="mod">
          <ac:chgData name="lreed@uni-mainz.de" userId="S::urn:spo:guest#lreed@uni-mainz.de::" providerId="AD" clId="Web-{9300F2C3-B080-1CA7-8443-3CAF599C493A}" dt="2020-12-08T14:06:18.745" v="4" actId="20577"/>
          <ac:spMkLst>
            <pc:docMk/>
            <pc:sldMk cId="2451272322" sldId="268"/>
            <ac:spMk id="267" creationId="{59527C88-7CE4-4D7F-9AAA-3310FF9725D3}"/>
          </ac:spMkLst>
        </pc:spChg>
        <pc:spChg chg="mod">
          <ac:chgData name="lreed@uni-mainz.de" userId="S::urn:spo:guest#lreed@uni-mainz.de::" providerId="AD" clId="Web-{9300F2C3-B080-1CA7-8443-3CAF599C493A}" dt="2020-12-08T14:11:13.970" v="39" actId="1076"/>
          <ac:spMkLst>
            <pc:docMk/>
            <pc:sldMk cId="2451272322" sldId="268"/>
            <ac:spMk id="268" creationId="{0E07931E-9ACC-4DBA-B344-B38A76114786}"/>
          </ac:spMkLst>
        </pc:spChg>
        <pc:spChg chg="mod">
          <ac:chgData name="lreed@uni-mainz.de" userId="S::urn:spo:guest#lreed@uni-mainz.de::" providerId="AD" clId="Web-{9300F2C3-B080-1CA7-8443-3CAF599C493A}" dt="2020-12-08T14:06:51.949" v="10" actId="20577"/>
          <ac:spMkLst>
            <pc:docMk/>
            <pc:sldMk cId="2451272322" sldId="268"/>
            <ac:spMk id="270" creationId="{00000000-0000-0000-0000-000000000000}"/>
          </ac:spMkLst>
        </pc:spChg>
        <pc:spChg chg="mod">
          <ac:chgData name="lreed@uni-mainz.de" userId="S::urn:spo:guest#lreed@uni-mainz.de::" providerId="AD" clId="Web-{9300F2C3-B080-1CA7-8443-3CAF599C493A}" dt="2020-12-08T14:11:12.298" v="32" actId="20577"/>
          <ac:spMkLst>
            <pc:docMk/>
            <pc:sldMk cId="2451272322" sldId="268"/>
            <ac:spMk id="273" creationId="{00000000-0000-0000-0000-000000000000}"/>
          </ac:spMkLst>
        </pc:spChg>
        <pc:spChg chg="mod">
          <ac:chgData name="lreed@uni-mainz.de" userId="S::urn:spo:guest#lreed@uni-mainz.de::" providerId="AD" clId="Web-{9300F2C3-B080-1CA7-8443-3CAF599C493A}" dt="2020-12-08T14:11:12.626" v="34" actId="20577"/>
          <ac:spMkLst>
            <pc:docMk/>
            <pc:sldMk cId="2451272322" sldId="268"/>
            <ac:spMk id="275" creationId="{00000000-0000-0000-0000-000000000000}"/>
          </ac:spMkLst>
        </pc:spChg>
        <pc:spChg chg="mod">
          <ac:chgData name="lreed@uni-mainz.de" userId="S::urn:spo:guest#lreed@uni-mainz.de::" providerId="AD" clId="Web-{9300F2C3-B080-1CA7-8443-3CAF599C493A}" dt="2020-12-08T14:11:13.079" v="36" actId="20577"/>
          <ac:spMkLst>
            <pc:docMk/>
            <pc:sldMk cId="2451272322" sldId="268"/>
            <ac:spMk id="280" creationId="{00000000-0000-0000-0000-000000000000}"/>
          </ac:spMkLst>
        </pc:spChg>
      </pc:sldChg>
    </pc:docChg>
  </pc:docChgLst>
  <pc:docChgLst>
    <pc:chgData name="jessica.warbinek@t-online.de" userId="S::urn:spo:guest#jessica.warbinek@t-online.de::" providerId="AD" clId="Web-{58E32C60-08A7-83D4-7FF9-F5813DA43173}"/>
    <pc:docChg chg="modSld">
      <pc:chgData name="jessica.warbinek@t-online.de" userId="S::urn:spo:guest#jessica.warbinek@t-online.de::" providerId="AD" clId="Web-{58E32C60-08A7-83D4-7FF9-F5813DA43173}" dt="2020-12-07T09:27:07.764" v="7" actId="20577"/>
      <pc:docMkLst>
        <pc:docMk/>
      </pc:docMkLst>
      <pc:sldChg chg="modSp">
        <pc:chgData name="jessica.warbinek@t-online.de" userId="S::urn:spo:guest#jessica.warbinek@t-online.de::" providerId="AD" clId="Web-{58E32C60-08A7-83D4-7FF9-F5813DA43173}" dt="2020-12-07T09:27:07.764" v="6" actId="20577"/>
        <pc:sldMkLst>
          <pc:docMk/>
          <pc:sldMk cId="2451272322" sldId="268"/>
        </pc:sldMkLst>
        <pc:spChg chg="mod">
          <ac:chgData name="jessica.warbinek@t-online.de" userId="S::urn:spo:guest#jessica.warbinek@t-online.de::" providerId="AD" clId="Web-{58E32C60-08A7-83D4-7FF9-F5813DA43173}" dt="2020-12-07T09:27:07.764" v="6" actId="20577"/>
          <ac:spMkLst>
            <pc:docMk/>
            <pc:sldMk cId="2451272322" sldId="268"/>
            <ac:spMk id="99" creationId="{CD9F0DED-0C1C-4B2B-A14A-7C7DF2DCF9EB}"/>
          </ac:spMkLst>
        </pc:spChg>
      </pc:sldChg>
    </pc:docChg>
  </pc:docChgLst>
  <pc:docChgLst>
    <pc:chgData name="j.warbinek@gsi.de" userId="S::urn:spo:guest#j.warbinek@gsi.de::" providerId="AD" clId="Web-{72679DFC-385D-4229-ACBA-A2711192433B}"/>
    <pc:docChg chg="modSld">
      <pc:chgData name="j.warbinek@gsi.de" userId="S::urn:spo:guest#j.warbinek@gsi.de::" providerId="AD" clId="Web-{72679DFC-385D-4229-ACBA-A2711192433B}" dt="2020-12-07T10:04:00.336" v="9" actId="20577"/>
      <pc:docMkLst>
        <pc:docMk/>
      </pc:docMkLst>
      <pc:sldChg chg="modSp">
        <pc:chgData name="j.warbinek@gsi.de" userId="S::urn:spo:guest#j.warbinek@gsi.de::" providerId="AD" clId="Web-{72679DFC-385D-4229-ACBA-A2711192433B}" dt="2020-12-07T10:04:00.321" v="8" actId="20577"/>
        <pc:sldMkLst>
          <pc:docMk/>
          <pc:sldMk cId="2451272322" sldId="268"/>
        </pc:sldMkLst>
        <pc:spChg chg="mod">
          <ac:chgData name="j.warbinek@gsi.de" userId="S::urn:spo:guest#j.warbinek@gsi.de::" providerId="AD" clId="Web-{72679DFC-385D-4229-ACBA-A2711192433B}" dt="2020-12-07T09:54:58.871" v="4" actId="20577"/>
          <ac:spMkLst>
            <pc:docMk/>
            <pc:sldMk cId="2451272322" sldId="268"/>
            <ac:spMk id="99" creationId="{CD9F0DED-0C1C-4B2B-A14A-7C7DF2DCF9EB}"/>
          </ac:spMkLst>
        </pc:spChg>
        <pc:spChg chg="mod">
          <ac:chgData name="j.warbinek@gsi.de" userId="S::urn:spo:guest#j.warbinek@gsi.de::" providerId="AD" clId="Web-{72679DFC-385D-4229-ACBA-A2711192433B}" dt="2020-12-07T10:04:00.321" v="8" actId="20577"/>
          <ac:spMkLst>
            <pc:docMk/>
            <pc:sldMk cId="2451272322" sldId="268"/>
            <ac:spMk id="213" creationId="{C90C4B37-DAEF-4998-AD38-70B0E7FDC172}"/>
          </ac:spMkLst>
        </pc:spChg>
      </pc:sldChg>
    </pc:docChg>
  </pc:docChgLst>
  <pc:docChgLst>
    <pc:chgData name="Raggio, Andrea" userId="S::araggio@jyu.fi::e680817c-694b-478a-a47a-ea6c718567c0" providerId="AD" clId="Web-{4ABA153E-C783-4AAC-58E9-6BD9AFA2C540}"/>
    <pc:docChg chg="delSld modSld">
      <pc:chgData name="Raggio, Andrea" userId="S::araggio@jyu.fi::e680817c-694b-478a-a47a-ea6c718567c0" providerId="AD" clId="Web-{4ABA153E-C783-4AAC-58E9-6BD9AFA2C540}" dt="2020-12-06T14:33:46.775" v="15"/>
      <pc:docMkLst>
        <pc:docMk/>
      </pc:docMkLst>
      <pc:sldChg chg="modSp del">
        <pc:chgData name="Raggio, Andrea" userId="S::araggio@jyu.fi::e680817c-694b-478a-a47a-ea6c718567c0" providerId="AD" clId="Web-{4ABA153E-C783-4AAC-58E9-6BD9AFA2C540}" dt="2020-12-06T14:33:46.775" v="15"/>
        <pc:sldMkLst>
          <pc:docMk/>
          <pc:sldMk cId="371030075" sldId="267"/>
        </pc:sldMkLst>
        <pc:spChg chg="mod">
          <ac:chgData name="Raggio, Andrea" userId="S::araggio@jyu.fi::e680817c-694b-478a-a47a-ea6c718567c0" providerId="AD" clId="Web-{4ABA153E-C783-4AAC-58E9-6BD9AFA2C540}" dt="2020-12-06T13:34:50.245" v="4" actId="20577"/>
          <ac:spMkLst>
            <pc:docMk/>
            <pc:sldMk cId="371030075" sldId="267"/>
            <ac:spMk id="99" creationId="{CD9F0DED-0C1C-4B2B-A14A-7C7DF2DCF9EB}"/>
          </ac:spMkLst>
        </pc:spChg>
      </pc:sldChg>
      <pc:sldChg chg="addSp modSp">
        <pc:chgData name="Raggio, Andrea" userId="S::araggio@jyu.fi::e680817c-694b-478a-a47a-ea6c718567c0" providerId="AD" clId="Web-{4ABA153E-C783-4AAC-58E9-6BD9AFA2C540}" dt="2020-12-06T14:32:57.509" v="14" actId="1076"/>
        <pc:sldMkLst>
          <pc:docMk/>
          <pc:sldMk cId="2451272322" sldId="268"/>
        </pc:sldMkLst>
        <pc:picChg chg="add mod">
          <ac:chgData name="Raggio, Andrea" userId="S::araggio@jyu.fi::e680817c-694b-478a-a47a-ea6c718567c0" providerId="AD" clId="Web-{4ABA153E-C783-4AAC-58E9-6BD9AFA2C540}" dt="2020-12-06T14:32:42.024" v="12" actId="1076"/>
          <ac:picMkLst>
            <pc:docMk/>
            <pc:sldMk cId="2451272322" sldId="268"/>
            <ac:picMk id="5" creationId="{56C4FFBD-F9F2-485D-A22A-65683E186C5F}"/>
          </ac:picMkLst>
        </pc:picChg>
        <pc:picChg chg="mod">
          <ac:chgData name="Raggio, Andrea" userId="S::araggio@jyu.fi::e680817c-694b-478a-a47a-ea6c718567c0" providerId="AD" clId="Web-{4ABA153E-C783-4AAC-58E9-6BD9AFA2C540}" dt="2020-12-06T14:32:28.384" v="9" actId="1076"/>
          <ac:picMkLst>
            <pc:docMk/>
            <pc:sldMk cId="2451272322" sldId="268"/>
            <ac:picMk id="6" creationId="{D0C48072-0969-4EA1-941E-525530EDE140}"/>
          </ac:picMkLst>
        </pc:picChg>
        <pc:picChg chg="mod">
          <ac:chgData name="Raggio, Andrea" userId="S::araggio@jyu.fi::e680817c-694b-478a-a47a-ea6c718567c0" providerId="AD" clId="Web-{4ABA153E-C783-4AAC-58E9-6BD9AFA2C540}" dt="2020-12-06T14:32:57.462" v="13" actId="1076"/>
          <ac:picMkLst>
            <pc:docMk/>
            <pc:sldMk cId="2451272322" sldId="268"/>
            <ac:picMk id="13" creationId="{BEE20479-42DD-4E84-BBB6-BC243AB40BC4}"/>
          </ac:picMkLst>
        </pc:picChg>
        <pc:picChg chg="mod">
          <ac:chgData name="Raggio, Andrea" userId="S::araggio@jyu.fi::e680817c-694b-478a-a47a-ea6c718567c0" providerId="AD" clId="Web-{4ABA153E-C783-4AAC-58E9-6BD9AFA2C540}" dt="2020-12-06T14:32:57.509" v="14" actId="1076"/>
          <ac:picMkLst>
            <pc:docMk/>
            <pc:sldMk cId="2451272322" sldId="268"/>
            <ac:picMk id="17" creationId="{DA700A00-3425-4985-9BD4-BA103D133694}"/>
          </ac:picMkLst>
        </pc:picChg>
      </pc:sldChg>
    </pc:docChg>
  </pc:docChgLst>
  <pc:docChgLst>
    <pc:chgData name="jessica.warbinek@t-online.de" userId="S::urn:spo:guest#jessica.warbinek@t-online.de::" providerId="AD" clId="Web-{C0D8F5B0-9FD4-77A3-F69D-2023A79EC139}"/>
    <pc:docChg chg="modSld">
      <pc:chgData name="jessica.warbinek@t-online.de" userId="S::urn:spo:guest#jessica.warbinek@t-online.de::" providerId="AD" clId="Web-{C0D8F5B0-9FD4-77A3-F69D-2023A79EC139}" dt="2020-12-07T16:23:17.896" v="50"/>
      <pc:docMkLst>
        <pc:docMk/>
      </pc:docMkLst>
      <pc:sldChg chg="addSp delSp modSp">
        <pc:chgData name="jessica.warbinek@t-online.de" userId="S::urn:spo:guest#jessica.warbinek@t-online.de::" providerId="AD" clId="Web-{C0D8F5B0-9FD4-77A3-F69D-2023A79EC139}" dt="2020-12-07T16:23:17.896" v="50"/>
        <pc:sldMkLst>
          <pc:docMk/>
          <pc:sldMk cId="2451272322" sldId="268"/>
        </pc:sldMkLst>
        <pc:spChg chg="add mod">
          <ac:chgData name="jessica.warbinek@t-online.de" userId="S::urn:spo:guest#jessica.warbinek@t-online.de::" providerId="AD" clId="Web-{C0D8F5B0-9FD4-77A3-F69D-2023A79EC139}" dt="2020-12-07T16:16:07.388" v="5" actId="1076"/>
          <ac:spMkLst>
            <pc:docMk/>
            <pc:sldMk cId="2451272322" sldId="268"/>
            <ac:spMk id="19" creationId="{61BBEF97-02AD-4E6D-9174-0E4C5EF54060}"/>
          </ac:spMkLst>
        </pc:spChg>
        <pc:spChg chg="add del mod">
          <ac:chgData name="jessica.warbinek@t-online.de" userId="S::urn:spo:guest#jessica.warbinek@t-online.de::" providerId="AD" clId="Web-{C0D8F5B0-9FD4-77A3-F69D-2023A79EC139}" dt="2020-12-07T16:22:06.051" v="41"/>
          <ac:spMkLst>
            <pc:docMk/>
            <pc:sldMk cId="2451272322" sldId="268"/>
            <ac:spMk id="24" creationId="{2ABCD807-2A31-4BE2-9C20-B7C9A0A4B683}"/>
          </ac:spMkLst>
        </pc:spChg>
        <pc:spChg chg="mod">
          <ac:chgData name="jessica.warbinek@t-online.de" userId="S::urn:spo:guest#jessica.warbinek@t-online.de::" providerId="AD" clId="Web-{C0D8F5B0-9FD4-77A3-F69D-2023A79EC139}" dt="2020-12-07T16:20:45.987" v="36" actId="20577"/>
          <ac:spMkLst>
            <pc:docMk/>
            <pc:sldMk cId="2451272322" sldId="268"/>
            <ac:spMk id="99" creationId="{CD9F0DED-0C1C-4B2B-A14A-7C7DF2DCF9EB}"/>
          </ac:spMkLst>
        </pc:spChg>
        <pc:spChg chg="add del">
          <ac:chgData name="jessica.warbinek@t-online.de" userId="S::urn:spo:guest#jessica.warbinek@t-online.de::" providerId="AD" clId="Web-{C0D8F5B0-9FD4-77A3-F69D-2023A79EC139}" dt="2020-12-07T16:22:02.785" v="40"/>
          <ac:spMkLst>
            <pc:docMk/>
            <pc:sldMk cId="2451272322" sldId="268"/>
            <ac:spMk id="143" creationId="{6B1CFC84-5BA6-496A-BA70-101A267AE719}"/>
          </ac:spMkLst>
        </pc:spChg>
        <pc:spChg chg="add mod">
          <ac:chgData name="jessica.warbinek@t-online.de" userId="S::urn:spo:guest#jessica.warbinek@t-online.de::" providerId="AD" clId="Web-{C0D8F5B0-9FD4-77A3-F69D-2023A79EC139}" dt="2020-12-07T16:22:34.895" v="44" actId="1076"/>
          <ac:spMkLst>
            <pc:docMk/>
            <pc:sldMk cId="2451272322" sldId="268"/>
            <ac:spMk id="144" creationId="{BD164A8D-82C9-4165-8261-B39824D64D58}"/>
          </ac:spMkLst>
        </pc:spChg>
        <pc:spChg chg="add mod">
          <ac:chgData name="jessica.warbinek@t-online.de" userId="S::urn:spo:guest#jessica.warbinek@t-online.de::" providerId="AD" clId="Web-{C0D8F5B0-9FD4-77A3-F69D-2023A79EC139}" dt="2020-12-07T16:23:17.896" v="50"/>
          <ac:spMkLst>
            <pc:docMk/>
            <pc:sldMk cId="2451272322" sldId="268"/>
            <ac:spMk id="145" creationId="{0AFC57CC-3DDD-4429-8E0B-952C8301AD15}"/>
          </ac:spMkLst>
        </pc:spChg>
        <pc:spChg chg="add mod">
          <ac:chgData name="jessica.warbinek@t-online.de" userId="S::urn:spo:guest#jessica.warbinek@t-online.de::" providerId="AD" clId="Web-{C0D8F5B0-9FD4-77A3-F69D-2023A79EC139}" dt="2020-12-07T16:22:53.927" v="49" actId="1076"/>
          <ac:spMkLst>
            <pc:docMk/>
            <pc:sldMk cId="2451272322" sldId="268"/>
            <ac:spMk id="146" creationId="{10384784-BE1B-4257-8AE9-68D87601C997}"/>
          </ac:spMkLst>
        </pc:spChg>
        <pc:picChg chg="mod">
          <ac:chgData name="jessica.warbinek@t-online.de" userId="S::urn:spo:guest#jessica.warbinek@t-online.de::" providerId="AD" clId="Web-{C0D8F5B0-9FD4-77A3-F69D-2023A79EC139}" dt="2020-12-07T16:21:31.816" v="39" actId="1076"/>
          <ac:picMkLst>
            <pc:docMk/>
            <pc:sldMk cId="2451272322" sldId="268"/>
            <ac:picMk id="17" creationId="{DA700A00-3425-4985-9BD4-BA103D133694}"/>
          </ac:picMkLst>
        </pc:picChg>
      </pc:sldChg>
    </pc:docChg>
  </pc:docChgLst>
  <pc:docChgLst>
    <pc:chgData name="lreed@uni-mainz.de" userId="S::urn:spo:guest#lreed@uni-mainz.de::" providerId="AD" clId="Web-{0B4BF8DC-3222-E1BD-1265-D392B927769B}"/>
    <pc:docChg chg="modSld">
      <pc:chgData name="lreed@uni-mainz.de" userId="S::urn:spo:guest#lreed@uni-mainz.de::" providerId="AD" clId="Web-{0B4BF8DC-3222-E1BD-1265-D392B927769B}" dt="2020-12-06T22:16:56.135" v="543" actId="1076"/>
      <pc:docMkLst>
        <pc:docMk/>
      </pc:docMkLst>
      <pc:sldChg chg="addSp delSp modSp">
        <pc:chgData name="lreed@uni-mainz.de" userId="S::urn:spo:guest#lreed@uni-mainz.de::" providerId="AD" clId="Web-{0B4BF8DC-3222-E1BD-1265-D392B927769B}" dt="2020-12-06T22:16:56.135" v="543" actId="1076"/>
        <pc:sldMkLst>
          <pc:docMk/>
          <pc:sldMk cId="2451272322" sldId="268"/>
        </pc:sldMkLst>
        <pc:spChg chg="mod">
          <ac:chgData name="lreed@uni-mainz.de" userId="S::urn:spo:guest#lreed@uni-mainz.de::" providerId="AD" clId="Web-{0B4BF8DC-3222-E1BD-1265-D392B927769B}" dt="2020-12-06T22:08:17.154" v="536" actId="20577"/>
          <ac:spMkLst>
            <pc:docMk/>
            <pc:sldMk cId="2451272322" sldId="268"/>
            <ac:spMk id="7" creationId="{0F3359D4-C12C-4341-9DBC-260858782899}"/>
          </ac:spMkLst>
        </pc:spChg>
        <pc:spChg chg="add mod">
          <ac:chgData name="lreed@uni-mainz.de" userId="S::urn:spo:guest#lreed@uni-mainz.de::" providerId="AD" clId="Web-{0B4BF8DC-3222-E1BD-1265-D392B927769B}" dt="2020-12-06T22:06:49.480" v="522" actId="1076"/>
          <ac:spMkLst>
            <pc:docMk/>
            <pc:sldMk cId="2451272322" sldId="268"/>
            <ac:spMk id="20" creationId="{8F9EA428-5A4F-4C40-8CC8-A7F3B4860157}"/>
          </ac:spMkLst>
        </pc:spChg>
        <pc:spChg chg="mod">
          <ac:chgData name="lreed@uni-mainz.de" userId="S::urn:spo:guest#lreed@uni-mainz.de::" providerId="AD" clId="Web-{0B4BF8DC-3222-E1BD-1265-D392B927769B}" dt="2020-12-06T21:43:30.713" v="278" actId="14100"/>
          <ac:spMkLst>
            <pc:docMk/>
            <pc:sldMk cId="2451272322" sldId="268"/>
            <ac:spMk id="22" creationId="{0DAC031E-B29F-45A8-BACE-DE604541250D}"/>
          </ac:spMkLst>
        </pc:spChg>
        <pc:spChg chg="mod">
          <ac:chgData name="lreed@uni-mainz.de" userId="S::urn:spo:guest#lreed@uni-mainz.de::" providerId="AD" clId="Web-{0B4BF8DC-3222-E1BD-1265-D392B927769B}" dt="2020-12-06T21:47:30.531" v="305" actId="1076"/>
          <ac:spMkLst>
            <pc:docMk/>
            <pc:sldMk cId="2451272322" sldId="268"/>
            <ac:spMk id="28" creationId="{A7CA59DC-258A-4713-B9AA-87F35264687A}"/>
          </ac:spMkLst>
        </pc:spChg>
        <pc:spChg chg="mod">
          <ac:chgData name="lreed@uni-mainz.de" userId="S::urn:spo:guest#lreed@uni-mainz.de::" providerId="AD" clId="Web-{0B4BF8DC-3222-E1BD-1265-D392B927769B}" dt="2020-12-06T21:45:50.169" v="287" actId="14100"/>
          <ac:spMkLst>
            <pc:docMk/>
            <pc:sldMk cId="2451272322" sldId="268"/>
            <ac:spMk id="47" creationId="{E29476E7-7B82-4831-8226-DC69920056C6}"/>
          </ac:spMkLst>
        </pc:spChg>
        <pc:spChg chg="mod">
          <ac:chgData name="lreed@uni-mainz.de" userId="S::urn:spo:guest#lreed@uni-mainz.de::" providerId="AD" clId="Web-{0B4BF8DC-3222-E1BD-1265-D392B927769B}" dt="2020-12-06T21:44:09.104" v="280" actId="14100"/>
          <ac:spMkLst>
            <pc:docMk/>
            <pc:sldMk cId="2451272322" sldId="268"/>
            <ac:spMk id="50" creationId="{2A936972-BAF5-4E93-9935-D40D17F5A287}"/>
          </ac:spMkLst>
        </pc:spChg>
        <pc:spChg chg="mod">
          <ac:chgData name="lreed@uni-mainz.de" userId="S::urn:spo:guest#lreed@uni-mainz.de::" providerId="AD" clId="Web-{0B4BF8DC-3222-E1BD-1265-D392B927769B}" dt="2020-12-06T21:45:34.138" v="285" actId="14100"/>
          <ac:spMkLst>
            <pc:docMk/>
            <pc:sldMk cId="2451272322" sldId="268"/>
            <ac:spMk id="53" creationId="{87C2529B-A560-4DB7-947C-6B1EAC58ABFE}"/>
          </ac:spMkLst>
        </pc:spChg>
        <pc:spChg chg="mod">
          <ac:chgData name="lreed@uni-mainz.de" userId="S::urn:spo:guest#lreed@uni-mainz.de::" providerId="AD" clId="Web-{0B4BF8DC-3222-E1BD-1265-D392B927769B}" dt="2020-12-06T22:08:00.638" v="532" actId="20577"/>
          <ac:spMkLst>
            <pc:docMk/>
            <pc:sldMk cId="2451272322" sldId="268"/>
            <ac:spMk id="99" creationId="{CD9F0DED-0C1C-4B2B-A14A-7C7DF2DCF9EB}"/>
          </ac:spMkLst>
        </pc:spChg>
        <pc:spChg chg="mod">
          <ac:chgData name="lreed@uni-mainz.de" userId="S::urn:spo:guest#lreed@uni-mainz.de::" providerId="AD" clId="Web-{0B4BF8DC-3222-E1BD-1265-D392B927769B}" dt="2020-12-06T21:42:06.070" v="272" actId="14100"/>
          <ac:spMkLst>
            <pc:docMk/>
            <pc:sldMk cId="2451272322" sldId="268"/>
            <ac:spMk id="166" creationId="{803A6480-5ABF-4CA6-8C2B-1FEDF22D8962}"/>
          </ac:spMkLst>
        </pc:spChg>
        <pc:spChg chg="mod">
          <ac:chgData name="lreed@uni-mainz.de" userId="S::urn:spo:guest#lreed@uni-mainz.de::" providerId="AD" clId="Web-{0B4BF8DC-3222-E1BD-1265-D392B927769B}" dt="2020-12-06T21:30:09.929" v="85" actId="20577"/>
          <ac:spMkLst>
            <pc:docMk/>
            <pc:sldMk cId="2451272322" sldId="268"/>
            <ac:spMk id="168" creationId="{26777144-6F09-4880-96BE-D92422469A45}"/>
          </ac:spMkLst>
        </pc:spChg>
        <pc:spChg chg="mod">
          <ac:chgData name="lreed@uni-mainz.de" userId="S::urn:spo:guest#lreed@uni-mainz.de::" providerId="AD" clId="Web-{0B4BF8DC-3222-E1BD-1265-D392B927769B}" dt="2020-12-06T22:15:40.336" v="539" actId="1076"/>
          <ac:spMkLst>
            <pc:docMk/>
            <pc:sldMk cId="2451272322" sldId="268"/>
            <ac:spMk id="197" creationId="{5CD0B48A-F43B-4E47-A492-7B89F8F9A314}"/>
          </ac:spMkLst>
        </pc:spChg>
        <pc:spChg chg="mod">
          <ac:chgData name="lreed@uni-mainz.de" userId="S::urn:spo:guest#lreed@uni-mainz.de::" providerId="AD" clId="Web-{0B4BF8DC-3222-E1BD-1265-D392B927769B}" dt="2020-12-06T21:55:42.871" v="378" actId="1076"/>
          <ac:spMkLst>
            <pc:docMk/>
            <pc:sldMk cId="2451272322" sldId="268"/>
            <ac:spMk id="200" creationId="{00000000-0000-0000-0000-000000000000}"/>
          </ac:spMkLst>
        </pc:spChg>
        <pc:spChg chg="del mod">
          <ac:chgData name="lreed@uni-mainz.de" userId="S::urn:spo:guest#lreed@uni-mainz.de::" providerId="AD" clId="Web-{0B4BF8DC-3222-E1BD-1265-D392B927769B}" dt="2020-12-06T21:49:28.893" v="322"/>
          <ac:spMkLst>
            <pc:docMk/>
            <pc:sldMk cId="2451272322" sldId="268"/>
            <ac:spMk id="204" creationId="{63BA8B8D-1FB3-463A-A180-96B536BE9194}"/>
          </ac:spMkLst>
        </pc:spChg>
        <pc:spChg chg="mod">
          <ac:chgData name="lreed@uni-mainz.de" userId="S::urn:spo:guest#lreed@uni-mainz.de::" providerId="AD" clId="Web-{0B4BF8DC-3222-E1BD-1265-D392B927769B}" dt="2020-12-06T22:05:31.338" v="504" actId="1076"/>
          <ac:spMkLst>
            <pc:docMk/>
            <pc:sldMk cId="2451272322" sldId="268"/>
            <ac:spMk id="206" creationId="{9505F8FB-9D8B-4A39-88E0-AFB15CEA482A}"/>
          </ac:spMkLst>
        </pc:spChg>
        <pc:spChg chg="mod ord">
          <ac:chgData name="lreed@uni-mainz.de" userId="S::urn:spo:guest#lreed@uni-mainz.de::" providerId="AD" clId="Web-{0B4BF8DC-3222-E1BD-1265-D392B927769B}" dt="2020-12-06T21:59:37.376" v="416" actId="20577"/>
          <ac:spMkLst>
            <pc:docMk/>
            <pc:sldMk cId="2451272322" sldId="268"/>
            <ac:spMk id="207" creationId="{D538529A-8CB2-42A9-9DB5-47F1771BCF0B}"/>
          </ac:spMkLst>
        </pc:spChg>
        <pc:spChg chg="mod ord">
          <ac:chgData name="lreed@uni-mainz.de" userId="S::urn:spo:guest#lreed@uni-mainz.de::" providerId="AD" clId="Web-{0B4BF8DC-3222-E1BD-1265-D392B927769B}" dt="2020-12-06T22:06:54.324" v="523" actId="1076"/>
          <ac:spMkLst>
            <pc:docMk/>
            <pc:sldMk cId="2451272322" sldId="268"/>
            <ac:spMk id="208" creationId="{7FFEAC6C-5C6F-4611-87C7-192228C6B879}"/>
          </ac:spMkLst>
        </pc:spChg>
        <pc:spChg chg="mod">
          <ac:chgData name="lreed@uni-mainz.de" userId="S::urn:spo:guest#lreed@uni-mainz.de::" providerId="AD" clId="Web-{0B4BF8DC-3222-E1BD-1265-D392B927769B}" dt="2020-12-06T22:06:14.073" v="518" actId="1076"/>
          <ac:spMkLst>
            <pc:docMk/>
            <pc:sldMk cId="2451272322" sldId="268"/>
            <ac:spMk id="209" creationId="{B9BB348A-95EE-4F21-A795-BA504DA48D5A}"/>
          </ac:spMkLst>
        </pc:spChg>
        <pc:spChg chg="mod">
          <ac:chgData name="lreed@uni-mainz.de" userId="S::urn:spo:guest#lreed@uni-mainz.de::" providerId="AD" clId="Web-{0B4BF8DC-3222-E1BD-1265-D392B927769B}" dt="2020-12-06T22:06:33.745" v="520" actId="1076"/>
          <ac:spMkLst>
            <pc:docMk/>
            <pc:sldMk cId="2451272322" sldId="268"/>
            <ac:spMk id="210" creationId="{994BE5E9-1675-493E-BDD1-5436C45652D9}"/>
          </ac:spMkLst>
        </pc:spChg>
        <pc:spChg chg="mod">
          <ac:chgData name="lreed@uni-mainz.de" userId="S::urn:spo:guest#lreed@uni-mainz.de::" providerId="AD" clId="Web-{0B4BF8DC-3222-E1BD-1265-D392B927769B}" dt="2020-12-06T21:45:38.747" v="286" actId="1076"/>
          <ac:spMkLst>
            <pc:docMk/>
            <pc:sldMk cId="2451272322" sldId="268"/>
            <ac:spMk id="267" creationId="{59527C88-7CE4-4D7F-9AAA-3310FF9725D3}"/>
          </ac:spMkLst>
        </pc:spChg>
        <pc:grpChg chg="add mod">
          <ac:chgData name="lreed@uni-mainz.de" userId="S::urn:spo:guest#lreed@uni-mainz.de::" providerId="AD" clId="Web-{0B4BF8DC-3222-E1BD-1265-D392B927769B}" dt="2020-12-06T22:16:50.901" v="542" actId="1076"/>
          <ac:grpSpMkLst>
            <pc:docMk/>
            <pc:sldMk cId="2451272322" sldId="268"/>
            <ac:grpSpMk id="16" creationId="{CFD402AC-D506-4B0D-9D3A-69E2FE896D63}"/>
          </ac:grpSpMkLst>
        </pc:grpChg>
        <pc:grpChg chg="mod">
          <ac:chgData name="lreed@uni-mainz.de" userId="S::urn:spo:guest#lreed@uni-mainz.de::" providerId="AD" clId="Web-{0B4BF8DC-3222-E1BD-1265-D392B927769B}" dt="2020-12-06T21:42:09.649" v="273" actId="14100"/>
          <ac:grpSpMkLst>
            <pc:docMk/>
            <pc:sldMk cId="2451272322" sldId="268"/>
            <ac:grpSpMk id="70" creationId="{90558A59-F818-4402-A46C-CAE9E8167C59}"/>
          </ac:grpSpMkLst>
        </pc:grpChg>
        <pc:grpChg chg="add del mod">
          <ac:chgData name="lreed@uni-mainz.de" userId="S::urn:spo:guest#lreed@uni-mainz.de::" providerId="AD" clId="Web-{0B4BF8DC-3222-E1BD-1265-D392B927769B}" dt="2020-12-06T21:58:37.406" v="402" actId="1076"/>
          <ac:grpSpMkLst>
            <pc:docMk/>
            <pc:sldMk cId="2451272322" sldId="268"/>
            <ac:grpSpMk id="196" creationId="{00000000-0000-0000-0000-000000000000}"/>
          </ac:grpSpMkLst>
        </pc:grpChg>
        <pc:grpChg chg="mod">
          <ac:chgData name="lreed@uni-mainz.de" userId="S::urn:spo:guest#lreed@uni-mainz.de::" providerId="AD" clId="Web-{0B4BF8DC-3222-E1BD-1265-D392B927769B}" dt="2020-12-06T21:41:35.007" v="268" actId="14100"/>
          <ac:grpSpMkLst>
            <pc:docMk/>
            <pc:sldMk cId="2451272322" sldId="268"/>
            <ac:grpSpMk id="211" creationId="{00000000-0000-0000-0000-000000000000}"/>
          </ac:grpSpMkLst>
        </pc:grpChg>
        <pc:picChg chg="add mod ord">
          <ac:chgData name="lreed@uni-mainz.de" userId="S::urn:spo:guest#lreed@uni-mainz.de::" providerId="AD" clId="Web-{0B4BF8DC-3222-E1BD-1265-D392B927769B}" dt="2020-12-06T22:16:56.135" v="543" actId="1076"/>
          <ac:picMkLst>
            <pc:docMk/>
            <pc:sldMk cId="2451272322" sldId="268"/>
            <ac:picMk id="3" creationId="{57906A67-1998-4E11-9D12-023FDB58A7CF}"/>
          </ac:picMkLst>
        </pc:picChg>
        <pc:picChg chg="mod ord">
          <ac:chgData name="lreed@uni-mainz.de" userId="S::urn:spo:guest#lreed@uni-mainz.de::" providerId="AD" clId="Web-{0B4BF8DC-3222-E1BD-1265-D392B927769B}" dt="2020-12-06T21:34:46.451" v="207" actId="1076"/>
          <ac:picMkLst>
            <pc:docMk/>
            <pc:sldMk cId="2451272322" sldId="268"/>
            <ac:picMk id="15" creationId="{82124B41-F25E-476F-889F-EBE2F16D0C0E}"/>
          </ac:picMkLst>
        </pc:picChg>
        <pc:picChg chg="ord">
          <ac:chgData name="lreed@uni-mainz.de" userId="S::urn:spo:guest#lreed@uni-mainz.de::" providerId="AD" clId="Web-{0B4BF8DC-3222-E1BD-1265-D392B927769B}" dt="2020-12-06T21:27:52.285" v="69"/>
          <ac:picMkLst>
            <pc:docMk/>
            <pc:sldMk cId="2451272322" sldId="268"/>
            <ac:picMk id="17" creationId="{DA700A00-3425-4985-9BD4-BA103D133694}"/>
          </ac:picMkLst>
        </pc:picChg>
        <pc:picChg chg="add del mod">
          <ac:chgData name="lreed@uni-mainz.de" userId="S::urn:spo:guest#lreed@uni-mainz.de::" providerId="AD" clId="Web-{0B4BF8DC-3222-E1BD-1265-D392B927769B}" dt="2020-12-06T22:02:48.365" v="458"/>
          <ac:picMkLst>
            <pc:docMk/>
            <pc:sldMk cId="2451272322" sldId="268"/>
            <ac:picMk id="21" creationId="{72065DF7-7144-40DC-8C34-43B0A1C3E4B1}"/>
          </ac:picMkLst>
        </pc:picChg>
        <pc:picChg chg="add mod">
          <ac:chgData name="lreed@uni-mainz.de" userId="S::urn:spo:guest#lreed@uni-mainz.de::" providerId="AD" clId="Web-{0B4BF8DC-3222-E1BD-1265-D392B927769B}" dt="2020-12-06T22:06:58.262" v="524" actId="1076"/>
          <ac:picMkLst>
            <pc:docMk/>
            <pc:sldMk cId="2451272322" sldId="268"/>
            <ac:picMk id="23" creationId="{145677E8-9767-4058-A055-C2228787BA55}"/>
          </ac:picMkLst>
        </pc:picChg>
        <pc:picChg chg="del mod">
          <ac:chgData name="lreed@uni-mainz.de" userId="S::urn:spo:guest#lreed@uni-mainz.de::" providerId="AD" clId="Web-{0B4BF8DC-3222-E1BD-1265-D392B927769B}" dt="2020-12-06T22:02:47.709" v="457"/>
          <ac:picMkLst>
            <pc:docMk/>
            <pc:sldMk cId="2451272322" sldId="268"/>
            <ac:picMk id="199" creationId="{E993DC37-B31A-4C32-B22A-1797FC81AC49}"/>
          </ac:picMkLst>
        </pc:picChg>
        <pc:picChg chg="del mod">
          <ac:chgData name="lreed@uni-mainz.de" userId="S::urn:spo:guest#lreed@uni-mainz.de::" providerId="AD" clId="Web-{0B4BF8DC-3222-E1BD-1265-D392B927769B}" dt="2020-12-06T21:54:37.729" v="366"/>
          <ac:picMkLst>
            <pc:docMk/>
            <pc:sldMk cId="2451272322" sldId="268"/>
            <ac:picMk id="202" creationId="{FB9F6DEE-A8DE-4667-A17C-3257B0274D7E}"/>
          </ac:picMkLst>
        </pc:picChg>
        <pc:picChg chg="add del mod">
          <ac:chgData name="lreed@uni-mainz.de" userId="S::urn:spo:guest#lreed@uni-mainz.de::" providerId="AD" clId="Web-{0B4BF8DC-3222-E1BD-1265-D392B927769B}" dt="2020-12-06T21:49:39.675" v="325"/>
          <ac:picMkLst>
            <pc:docMk/>
            <pc:sldMk cId="2451272322" sldId="268"/>
            <ac:picMk id="203" creationId="{866BE49C-5546-42FA-99FB-7760FECD9499}"/>
          </ac:picMkLst>
        </pc:picChg>
        <pc:picChg chg="mod">
          <ac:chgData name="lreed@uni-mainz.de" userId="S::urn:spo:guest#lreed@uni-mainz.de::" providerId="AD" clId="Web-{0B4BF8DC-3222-E1BD-1265-D392B927769B}" dt="2020-12-06T21:58:23.875" v="399" actId="14100"/>
          <ac:picMkLst>
            <pc:docMk/>
            <pc:sldMk cId="2451272322" sldId="268"/>
            <ac:picMk id="205" creationId="{18F32B3B-F224-410E-A26C-388BFFD98383}"/>
          </ac:picMkLst>
        </pc:picChg>
      </pc:sldChg>
    </pc:docChg>
  </pc:docChgLst>
  <pc:docChgLst>
    <pc:chgData name="j.warbinek@gsi.de" userId="S::urn:spo:guest#j.warbinek@gsi.de::" providerId="AD" clId="Web-{CDCF9DBC-CB10-9C8C-2D6B-4E9DE0DCEE6C}"/>
    <pc:docChg chg="modSld">
      <pc:chgData name="j.warbinek@gsi.de" userId="S::urn:spo:guest#j.warbinek@gsi.de::" providerId="AD" clId="Web-{CDCF9DBC-CB10-9C8C-2D6B-4E9DE0DCEE6C}" dt="2020-12-08T17:26:25.039" v="24" actId="1076"/>
      <pc:docMkLst>
        <pc:docMk/>
      </pc:docMkLst>
      <pc:sldChg chg="modSp">
        <pc:chgData name="j.warbinek@gsi.de" userId="S::urn:spo:guest#j.warbinek@gsi.de::" providerId="AD" clId="Web-{CDCF9DBC-CB10-9C8C-2D6B-4E9DE0DCEE6C}" dt="2020-12-08T17:26:25.039" v="24" actId="1076"/>
        <pc:sldMkLst>
          <pc:docMk/>
          <pc:sldMk cId="1679290591" sldId="269"/>
        </pc:sldMkLst>
        <pc:spChg chg="mod">
          <ac:chgData name="j.warbinek@gsi.de" userId="S::urn:spo:guest#j.warbinek@gsi.de::" providerId="AD" clId="Web-{CDCF9DBC-CB10-9C8C-2D6B-4E9DE0DCEE6C}" dt="2020-12-08T17:23:19.622" v="22" actId="20577"/>
          <ac:spMkLst>
            <pc:docMk/>
            <pc:sldMk cId="1679290591" sldId="269"/>
            <ac:spMk id="149" creationId="{348C68B1-CA3E-4671-B970-EC23B0A2F6B6}"/>
          </ac:spMkLst>
        </pc:spChg>
        <pc:spChg chg="mod">
          <ac:chgData name="j.warbinek@gsi.de" userId="S::urn:spo:guest#j.warbinek@gsi.de::" providerId="AD" clId="Web-{CDCF9DBC-CB10-9C8C-2D6B-4E9DE0DCEE6C}" dt="2020-12-08T17:20:55.801" v="12" actId="1076"/>
          <ac:spMkLst>
            <pc:docMk/>
            <pc:sldMk cId="1679290591" sldId="269"/>
            <ac:spMk id="153" creationId="{883B0854-7867-4BD6-BD6C-07699AB31D4C}"/>
          </ac:spMkLst>
        </pc:spChg>
        <pc:spChg chg="mod">
          <ac:chgData name="j.warbinek@gsi.de" userId="S::urn:spo:guest#j.warbinek@gsi.de::" providerId="AD" clId="Web-{CDCF9DBC-CB10-9C8C-2D6B-4E9DE0DCEE6C}" dt="2020-12-08T17:20:46.144" v="2" actId="20577"/>
          <ac:spMkLst>
            <pc:docMk/>
            <pc:sldMk cId="1679290591" sldId="269"/>
            <ac:spMk id="154" creationId="{985495A1-8E08-4C62-8A3E-721B4B07465C}"/>
          </ac:spMkLst>
        </pc:spChg>
        <pc:grpChg chg="mod">
          <ac:chgData name="j.warbinek@gsi.de" userId="S::urn:spo:guest#j.warbinek@gsi.de::" providerId="AD" clId="Web-{CDCF9DBC-CB10-9C8C-2D6B-4E9DE0DCEE6C}" dt="2020-12-08T17:26:25.039" v="24" actId="1076"/>
          <ac:grpSpMkLst>
            <pc:docMk/>
            <pc:sldMk cId="1679290591" sldId="269"/>
            <ac:grpSpMk id="151" creationId="{3B396579-ADC4-46F3-B43F-755B2AD532E5}"/>
          </ac:grpSpMkLst>
        </pc:grpChg>
      </pc:sldChg>
    </pc:docChg>
  </pc:docChgLst>
  <pc:docChgLst>
    <pc:chgData name="lreed@uni-mainz.de" userId="S::urn:spo:guest#lreed@uni-mainz.de::" providerId="AD" clId="Web-{59B887AA-DEF1-1D01-67B2-9C888ED16D71}"/>
    <pc:docChg chg="modSld">
      <pc:chgData name="lreed@uni-mainz.de" userId="S::urn:spo:guest#lreed@uni-mainz.de::" providerId="AD" clId="Web-{59B887AA-DEF1-1D01-67B2-9C888ED16D71}" dt="2020-12-07T22:47:40.850" v="64" actId="1076"/>
      <pc:docMkLst>
        <pc:docMk/>
      </pc:docMkLst>
      <pc:sldChg chg="modSp">
        <pc:chgData name="lreed@uni-mainz.de" userId="S::urn:spo:guest#lreed@uni-mainz.de::" providerId="AD" clId="Web-{59B887AA-DEF1-1D01-67B2-9C888ED16D71}" dt="2020-12-07T22:47:40.850" v="64" actId="1076"/>
        <pc:sldMkLst>
          <pc:docMk/>
          <pc:sldMk cId="2451272322" sldId="268"/>
        </pc:sldMkLst>
        <pc:spChg chg="mod">
          <ac:chgData name="lreed@uni-mainz.de" userId="S::urn:spo:guest#lreed@uni-mainz.de::" providerId="AD" clId="Web-{59B887AA-DEF1-1D01-67B2-9C888ED16D71}" dt="2020-12-07T22:43:58.692" v="45" actId="1076"/>
          <ac:spMkLst>
            <pc:docMk/>
            <pc:sldMk cId="2451272322" sldId="268"/>
            <ac:spMk id="9" creationId="{09D4E341-59E1-4AEB-B273-3520A47FC187}"/>
          </ac:spMkLst>
        </pc:spChg>
        <pc:spChg chg="mod">
          <ac:chgData name="lreed@uni-mainz.de" userId="S::urn:spo:guest#lreed@uni-mainz.de::" providerId="AD" clId="Web-{59B887AA-DEF1-1D01-67B2-9C888ED16D71}" dt="2020-12-07T22:45:39.083" v="57" actId="1076"/>
          <ac:spMkLst>
            <pc:docMk/>
            <pc:sldMk cId="2451272322" sldId="268"/>
            <ac:spMk id="25" creationId="{93C23563-C126-4541-A4DD-ED5A09CFF6C8}"/>
          </ac:spMkLst>
        </pc:spChg>
        <pc:spChg chg="mod">
          <ac:chgData name="lreed@uni-mainz.de" userId="S::urn:spo:guest#lreed@uni-mainz.de::" providerId="AD" clId="Web-{59B887AA-DEF1-1D01-67B2-9C888ED16D71}" dt="2020-12-07T22:46:08.865" v="63" actId="1076"/>
          <ac:spMkLst>
            <pc:docMk/>
            <pc:sldMk cId="2451272322" sldId="268"/>
            <ac:spMk id="26" creationId="{CDF20CC1-B68D-4564-8EEF-CA3B012FCF53}"/>
          </ac:spMkLst>
        </pc:spChg>
        <pc:spChg chg="mod">
          <ac:chgData name="lreed@uni-mainz.de" userId="S::urn:spo:guest#lreed@uni-mainz.de::" providerId="AD" clId="Web-{59B887AA-DEF1-1D01-67B2-9C888ED16D71}" dt="2020-12-07T22:45:58.568" v="61" actId="20577"/>
          <ac:spMkLst>
            <pc:docMk/>
            <pc:sldMk cId="2451272322" sldId="268"/>
            <ac:spMk id="140" creationId="{B56219D3-F8EB-4DB1-97EC-A9AAA159EE5B}"/>
          </ac:spMkLst>
        </pc:spChg>
        <pc:spChg chg="mod">
          <ac:chgData name="lreed@uni-mainz.de" userId="S::urn:spo:guest#lreed@uni-mainz.de::" providerId="AD" clId="Web-{59B887AA-DEF1-1D01-67B2-9C888ED16D71}" dt="2020-12-07T22:47:40.850" v="64" actId="1076"/>
          <ac:spMkLst>
            <pc:docMk/>
            <pc:sldMk cId="2451272322" sldId="268"/>
            <ac:spMk id="145" creationId="{0AFC57CC-3DDD-4429-8E0B-952C8301AD15}"/>
          </ac:spMkLst>
        </pc:spChg>
        <pc:spChg chg="mod">
          <ac:chgData name="lreed@uni-mainz.de" userId="S::urn:spo:guest#lreed@uni-mainz.de::" providerId="AD" clId="Web-{59B887AA-DEF1-1D01-67B2-9C888ED16D71}" dt="2020-12-07T19:31:54.022" v="0" actId="1076"/>
          <ac:spMkLst>
            <pc:docMk/>
            <pc:sldMk cId="2451272322" sldId="268"/>
            <ac:spMk id="146" creationId="{10384784-BE1B-4257-8AE9-68D87601C997}"/>
          </ac:spMkLst>
        </pc:spChg>
        <pc:spChg chg="mod">
          <ac:chgData name="lreed@uni-mainz.de" userId="S::urn:spo:guest#lreed@uni-mainz.de::" providerId="AD" clId="Web-{59B887AA-DEF1-1D01-67B2-9C888ED16D71}" dt="2020-12-07T22:45:47.505" v="58" actId="1076"/>
          <ac:spMkLst>
            <pc:docMk/>
            <pc:sldMk cId="2451272322" sldId="268"/>
            <ac:spMk id="168" creationId="{26777144-6F09-4880-96BE-D92422469A45}"/>
          </ac:spMkLst>
        </pc:spChg>
        <pc:spChg chg="mod">
          <ac:chgData name="lreed@uni-mainz.de" userId="S::urn:spo:guest#lreed@uni-mainz.de::" providerId="AD" clId="Web-{59B887AA-DEF1-1D01-67B2-9C888ED16D71}" dt="2020-12-07T22:43:01.910" v="37" actId="1076"/>
          <ac:spMkLst>
            <pc:docMk/>
            <pc:sldMk cId="2451272322" sldId="268"/>
            <ac:spMk id="197" creationId="{5CD0B48A-F43B-4E47-A492-7B89F8F9A314}"/>
          </ac:spMkLst>
        </pc:spChg>
        <pc:spChg chg="mod">
          <ac:chgData name="lreed@uni-mainz.de" userId="S::urn:spo:guest#lreed@uni-mainz.de::" providerId="AD" clId="Web-{59B887AA-DEF1-1D01-67B2-9C888ED16D71}" dt="2020-12-07T22:43:38.707" v="44" actId="1076"/>
          <ac:spMkLst>
            <pc:docMk/>
            <pc:sldMk cId="2451272322" sldId="268"/>
            <ac:spMk id="200" creationId="{00000000-0000-0000-0000-000000000000}"/>
          </ac:spMkLst>
        </pc:spChg>
        <pc:spChg chg="mod">
          <ac:chgData name="lreed@uni-mainz.de" userId="S::urn:spo:guest#lreed@uni-mainz.de::" providerId="AD" clId="Web-{59B887AA-DEF1-1D01-67B2-9C888ED16D71}" dt="2020-12-07T22:42:37.910" v="35" actId="1076"/>
          <ac:spMkLst>
            <pc:docMk/>
            <pc:sldMk cId="2451272322" sldId="268"/>
            <ac:spMk id="209" creationId="{B9BB348A-95EE-4F21-A795-BA504DA48D5A}"/>
          </ac:spMkLst>
        </pc:spChg>
        <pc:spChg chg="mod">
          <ac:chgData name="lreed@uni-mainz.de" userId="S::urn:spo:guest#lreed@uni-mainz.de::" providerId="AD" clId="Web-{59B887AA-DEF1-1D01-67B2-9C888ED16D71}" dt="2020-12-07T19:32:06.523" v="2" actId="1076"/>
          <ac:spMkLst>
            <pc:docMk/>
            <pc:sldMk cId="2451272322" sldId="268"/>
            <ac:spMk id="214" creationId="{FDE1A121-2DF4-461F-87F1-00A26B209A8E}"/>
          </ac:spMkLst>
        </pc:spChg>
        <pc:picChg chg="mod">
          <ac:chgData name="lreed@uni-mainz.de" userId="S::urn:spo:guest#lreed@uni-mainz.de::" providerId="AD" clId="Web-{59B887AA-DEF1-1D01-67B2-9C888ED16D71}" dt="2020-12-07T22:43:19.285" v="40" actId="1076"/>
          <ac:picMkLst>
            <pc:docMk/>
            <pc:sldMk cId="2451272322" sldId="268"/>
            <ac:picMk id="3" creationId="{57906A67-1998-4E11-9D12-023FDB58A7CF}"/>
          </ac:picMkLst>
        </pc:picChg>
        <pc:picChg chg="mod">
          <ac:chgData name="lreed@uni-mainz.de" userId="S::urn:spo:guest#lreed@uni-mainz.de::" providerId="AD" clId="Web-{59B887AA-DEF1-1D01-67B2-9C888ED16D71}" dt="2020-12-07T22:43:26.973" v="42" actId="1076"/>
          <ac:picMkLst>
            <pc:docMk/>
            <pc:sldMk cId="2451272322" sldId="268"/>
            <ac:picMk id="23" creationId="{145677E8-9767-4058-A055-C2228787BA55}"/>
          </ac:picMkLst>
        </pc:picChg>
      </pc:sldChg>
    </pc:docChg>
  </pc:docChgLst>
  <pc:docChgLst>
    <pc:chgData name="Raggio, Andrea" userId="S::araggio@jyu.fi::e680817c-694b-478a-a47a-ea6c718567c0" providerId="AD" clId="Web-{F5B7887F-2E8A-76C7-4333-C8FEF8BD9C1C}"/>
    <pc:docChg chg="modSld">
      <pc:chgData name="Raggio, Andrea" userId="S::araggio@jyu.fi::e680817c-694b-478a-a47a-ea6c718567c0" providerId="AD" clId="Web-{F5B7887F-2E8A-76C7-4333-C8FEF8BD9C1C}" dt="2020-12-07T07:12:45.030" v="35" actId="20577"/>
      <pc:docMkLst>
        <pc:docMk/>
      </pc:docMkLst>
      <pc:sldChg chg="modSp">
        <pc:chgData name="Raggio, Andrea" userId="S::araggio@jyu.fi::e680817c-694b-478a-a47a-ea6c718567c0" providerId="AD" clId="Web-{F5B7887F-2E8A-76C7-4333-C8FEF8BD9C1C}" dt="2020-12-07T07:12:41.576" v="34" actId="20577"/>
        <pc:sldMkLst>
          <pc:docMk/>
          <pc:sldMk cId="2451272322" sldId="268"/>
        </pc:sldMkLst>
        <pc:spChg chg="mod">
          <ac:chgData name="Raggio, Andrea" userId="S::araggio@jyu.fi::e680817c-694b-478a-a47a-ea6c718567c0" providerId="AD" clId="Web-{F5B7887F-2E8A-76C7-4333-C8FEF8BD9C1C}" dt="2020-12-07T07:11:57.560" v="0" actId="20577"/>
          <ac:spMkLst>
            <pc:docMk/>
            <pc:sldMk cId="2451272322" sldId="268"/>
            <ac:spMk id="221" creationId="{87DC80C0-4DD3-4BAD-9676-5CA33B82F611}"/>
          </ac:spMkLst>
        </pc:spChg>
        <pc:spChg chg="mod">
          <ac:chgData name="Raggio, Andrea" userId="S::araggio@jyu.fi::e680817c-694b-478a-a47a-ea6c718567c0" providerId="AD" clId="Web-{F5B7887F-2E8A-76C7-4333-C8FEF8BD9C1C}" dt="2020-12-07T07:12:01.388" v="5" actId="20577"/>
          <ac:spMkLst>
            <pc:docMk/>
            <pc:sldMk cId="2451272322" sldId="268"/>
            <ac:spMk id="222" creationId="{763B9C78-33B7-4EDE-81D6-D62D99B0F853}"/>
          </ac:spMkLst>
        </pc:spChg>
        <pc:spChg chg="mod">
          <ac:chgData name="Raggio, Andrea" userId="S::araggio@jyu.fi::e680817c-694b-478a-a47a-ea6c718567c0" providerId="AD" clId="Web-{F5B7887F-2E8A-76C7-4333-C8FEF8BD9C1C}" dt="2020-12-07T07:12:29.654" v="12" actId="20577"/>
          <ac:spMkLst>
            <pc:docMk/>
            <pc:sldMk cId="2451272322" sldId="268"/>
            <ac:spMk id="227" creationId="{EB1B02A5-D19B-4AA2-9758-6C6F1F0B0CBE}"/>
          </ac:spMkLst>
        </pc:spChg>
        <pc:spChg chg="mod">
          <ac:chgData name="Raggio, Andrea" userId="S::araggio@jyu.fi::e680817c-694b-478a-a47a-ea6c718567c0" providerId="AD" clId="Web-{F5B7887F-2E8A-76C7-4333-C8FEF8BD9C1C}" dt="2020-12-07T07:12:33.217" v="17" actId="20577"/>
          <ac:spMkLst>
            <pc:docMk/>
            <pc:sldMk cId="2451272322" sldId="268"/>
            <ac:spMk id="273" creationId="{00000000-0000-0000-0000-000000000000}"/>
          </ac:spMkLst>
        </pc:spChg>
        <pc:spChg chg="mod">
          <ac:chgData name="Raggio, Andrea" userId="S::araggio@jyu.fi::e680817c-694b-478a-a47a-ea6c718567c0" providerId="AD" clId="Web-{F5B7887F-2E8A-76C7-4333-C8FEF8BD9C1C}" dt="2020-12-07T07:12:37.811" v="24" actId="20577"/>
          <ac:spMkLst>
            <pc:docMk/>
            <pc:sldMk cId="2451272322" sldId="268"/>
            <ac:spMk id="275" creationId="{00000000-0000-0000-0000-000000000000}"/>
          </ac:spMkLst>
        </pc:spChg>
        <pc:spChg chg="mod">
          <ac:chgData name="Raggio, Andrea" userId="S::araggio@jyu.fi::e680817c-694b-478a-a47a-ea6c718567c0" providerId="AD" clId="Web-{F5B7887F-2E8A-76C7-4333-C8FEF8BD9C1C}" dt="2020-12-07T07:12:41.576" v="34" actId="20577"/>
          <ac:spMkLst>
            <pc:docMk/>
            <pc:sldMk cId="2451272322" sldId="268"/>
            <ac:spMk id="280" creationId="{00000000-0000-0000-0000-000000000000}"/>
          </ac:spMkLst>
        </pc:spChg>
      </pc:sldChg>
    </pc:docChg>
  </pc:docChgLst>
  <pc:docChgLst>
    <pc:chgData name="Raggio, Andrea" userId="S::araggio@jyu.fi::e680817c-694b-478a-a47a-ea6c718567c0" providerId="AD" clId="Web-{EDFB12A2-FF39-6B3D-48F5-A8FDFFA2BE8B}"/>
    <pc:docChg chg="modSld">
      <pc:chgData name="Raggio, Andrea" userId="S::araggio@jyu.fi::e680817c-694b-478a-a47a-ea6c718567c0" providerId="AD" clId="Web-{EDFB12A2-FF39-6B3D-48F5-A8FDFFA2BE8B}" dt="2020-12-07T16:20:41.846" v="2" actId="20577"/>
      <pc:docMkLst>
        <pc:docMk/>
      </pc:docMkLst>
      <pc:sldChg chg="modSp">
        <pc:chgData name="Raggio, Andrea" userId="S::araggio@jyu.fi::e680817c-694b-478a-a47a-ea6c718567c0" providerId="AD" clId="Web-{EDFB12A2-FF39-6B3D-48F5-A8FDFFA2BE8B}" dt="2020-12-07T16:20:41.205" v="0" actId="20577"/>
        <pc:sldMkLst>
          <pc:docMk/>
          <pc:sldMk cId="2451272322" sldId="268"/>
        </pc:sldMkLst>
        <pc:spChg chg="mod">
          <ac:chgData name="Raggio, Andrea" userId="S::araggio@jyu.fi::e680817c-694b-478a-a47a-ea6c718567c0" providerId="AD" clId="Web-{EDFB12A2-FF39-6B3D-48F5-A8FDFFA2BE8B}" dt="2020-12-07T16:20:41.205" v="0" actId="20577"/>
          <ac:spMkLst>
            <pc:docMk/>
            <pc:sldMk cId="2451272322" sldId="268"/>
            <ac:spMk id="99" creationId="{CD9F0DED-0C1C-4B2B-A14A-7C7DF2DCF9EB}"/>
          </ac:spMkLst>
        </pc:spChg>
      </pc:sldChg>
    </pc:docChg>
  </pc:docChgLst>
  <pc:docChgLst>
    <pc:chgData name="Raggio, Andrea" userId="S::araggio@jyu.fi::e680817c-694b-478a-a47a-ea6c718567c0" providerId="AD" clId="Web-{F192357F-7E3F-2206-92CD-E71C44205F43}"/>
    <pc:docChg chg="modSld">
      <pc:chgData name="Raggio, Andrea" userId="S::araggio@jyu.fi::e680817c-694b-478a-a47a-ea6c718567c0" providerId="AD" clId="Web-{F192357F-7E3F-2206-92CD-E71C44205F43}" dt="2020-12-07T17:01:58.966" v="166" actId="1076"/>
      <pc:docMkLst>
        <pc:docMk/>
      </pc:docMkLst>
      <pc:sldChg chg="addSp modSp">
        <pc:chgData name="Raggio, Andrea" userId="S::araggio@jyu.fi::e680817c-694b-478a-a47a-ea6c718567c0" providerId="AD" clId="Web-{F192357F-7E3F-2206-92CD-E71C44205F43}" dt="2020-12-07T17:01:58.966" v="166" actId="1076"/>
        <pc:sldMkLst>
          <pc:docMk/>
          <pc:sldMk cId="2451272322" sldId="268"/>
        </pc:sldMkLst>
        <pc:spChg chg="add mod">
          <ac:chgData name="Raggio, Andrea" userId="S::araggio@jyu.fi::e680817c-694b-478a-a47a-ea6c718567c0" providerId="AD" clId="Web-{F192357F-7E3F-2206-92CD-E71C44205F43}" dt="2020-12-07T16:43:50.078" v="76" actId="14100"/>
          <ac:spMkLst>
            <pc:docMk/>
            <pc:sldMk cId="2451272322" sldId="268"/>
            <ac:spMk id="25" creationId="{93C23563-C126-4541-A4DD-ED5A09CFF6C8}"/>
          </ac:spMkLst>
        </pc:spChg>
        <pc:spChg chg="add mod">
          <ac:chgData name="Raggio, Andrea" userId="S::araggio@jyu.fi::e680817c-694b-478a-a47a-ea6c718567c0" providerId="AD" clId="Web-{F192357F-7E3F-2206-92CD-E71C44205F43}" dt="2020-12-07T16:46:59.489" v="136" actId="1076"/>
          <ac:spMkLst>
            <pc:docMk/>
            <pc:sldMk cId="2451272322" sldId="268"/>
            <ac:spMk id="26" creationId="{CDF20CC1-B68D-4564-8EEF-CA3B012FCF53}"/>
          </ac:spMkLst>
        </pc:spChg>
        <pc:spChg chg="mod">
          <ac:chgData name="Raggio, Andrea" userId="S::araggio@jyu.fi::e680817c-694b-478a-a47a-ea6c718567c0" providerId="AD" clId="Web-{F192357F-7E3F-2206-92CD-E71C44205F43}" dt="2020-12-07T16:58:10.382" v="156" actId="20577"/>
          <ac:spMkLst>
            <pc:docMk/>
            <pc:sldMk cId="2451272322" sldId="268"/>
            <ac:spMk id="99" creationId="{CD9F0DED-0C1C-4B2B-A14A-7C7DF2DCF9EB}"/>
          </ac:spMkLst>
        </pc:spChg>
        <pc:spChg chg="mod">
          <ac:chgData name="Raggio, Andrea" userId="S::araggio@jyu.fi::e680817c-694b-478a-a47a-ea6c718567c0" providerId="AD" clId="Web-{F192357F-7E3F-2206-92CD-E71C44205F43}" dt="2020-12-07T16:43:40.031" v="60" actId="1076"/>
          <ac:spMkLst>
            <pc:docMk/>
            <pc:sldMk cId="2451272322" sldId="268"/>
            <ac:spMk id="140" creationId="{B56219D3-F8EB-4DB1-97EC-A9AAA159EE5B}"/>
          </ac:spMkLst>
        </pc:spChg>
        <pc:spChg chg="mod">
          <ac:chgData name="Raggio, Andrea" userId="S::araggio@jyu.fi::e680817c-694b-478a-a47a-ea6c718567c0" providerId="AD" clId="Web-{F192357F-7E3F-2206-92CD-E71C44205F43}" dt="2020-12-07T17:01:44.950" v="164" actId="1076"/>
          <ac:spMkLst>
            <pc:docMk/>
            <pc:sldMk cId="2451272322" sldId="268"/>
            <ac:spMk id="145" creationId="{0AFC57CC-3DDD-4429-8E0B-952C8301AD15}"/>
          </ac:spMkLst>
        </pc:spChg>
        <pc:spChg chg="mod">
          <ac:chgData name="Raggio, Andrea" userId="S::araggio@jyu.fi::e680817c-694b-478a-a47a-ea6c718567c0" providerId="AD" clId="Web-{F192357F-7E3F-2206-92CD-E71C44205F43}" dt="2020-12-07T16:50:01.213" v="142" actId="1076"/>
          <ac:spMkLst>
            <pc:docMk/>
            <pc:sldMk cId="2451272322" sldId="268"/>
            <ac:spMk id="168" creationId="{26777144-6F09-4880-96BE-D92422469A45}"/>
          </ac:spMkLst>
        </pc:spChg>
        <pc:spChg chg="mod">
          <ac:chgData name="Raggio, Andrea" userId="S::araggio@jyu.fi::e680817c-694b-478a-a47a-ea6c718567c0" providerId="AD" clId="Web-{F192357F-7E3F-2206-92CD-E71C44205F43}" dt="2020-12-07T17:01:58.966" v="166" actId="1076"/>
          <ac:spMkLst>
            <pc:docMk/>
            <pc:sldMk cId="2451272322" sldId="268"/>
            <ac:spMk id="213" creationId="{8C3143A4-BF0A-49A1-A779-92D7D3661243}"/>
          </ac:spMkLst>
        </pc:spChg>
        <pc:picChg chg="mod">
          <ac:chgData name="Raggio, Andrea" userId="S::araggio@jyu.fi::e680817c-694b-478a-a47a-ea6c718567c0" providerId="AD" clId="Web-{F192357F-7E3F-2206-92CD-E71C44205F43}" dt="2020-12-07T16:51:38.450" v="152" actId="14100"/>
          <ac:picMkLst>
            <pc:docMk/>
            <pc:sldMk cId="2451272322" sldId="268"/>
            <ac:picMk id="5" creationId="{56C4FFBD-F9F2-485D-A22A-65683E186C5F}"/>
          </ac:picMkLst>
        </pc:picChg>
        <pc:picChg chg="mod">
          <ac:chgData name="Raggio, Andrea" userId="S::araggio@jyu.fi::e680817c-694b-478a-a47a-ea6c718567c0" providerId="AD" clId="Web-{F192357F-7E3F-2206-92CD-E71C44205F43}" dt="2020-12-07T16:51:46.559" v="153" actId="1076"/>
          <ac:picMkLst>
            <pc:docMk/>
            <pc:sldMk cId="2451272322" sldId="268"/>
            <ac:picMk id="6" creationId="{D0C48072-0969-4EA1-941E-525530EDE140}"/>
          </ac:picMkLst>
        </pc:picChg>
        <pc:picChg chg="mod">
          <ac:chgData name="Raggio, Andrea" userId="S::araggio@jyu.fi::e680817c-694b-478a-a47a-ea6c718567c0" providerId="AD" clId="Web-{F192357F-7E3F-2206-92CD-E71C44205F43}" dt="2020-12-07T16:51:46.919" v="154" actId="1076"/>
          <ac:picMkLst>
            <pc:docMk/>
            <pc:sldMk cId="2451272322" sldId="268"/>
            <ac:picMk id="13" creationId="{BEE20479-42DD-4E84-BBB6-BC243AB40BC4}"/>
          </ac:picMkLst>
        </pc:picChg>
        <pc:picChg chg="mod">
          <ac:chgData name="Raggio, Andrea" userId="S::araggio@jyu.fi::e680817c-694b-478a-a47a-ea6c718567c0" providerId="AD" clId="Web-{F192357F-7E3F-2206-92CD-E71C44205F43}" dt="2020-12-07T16:51:57.216" v="155" actId="1076"/>
          <ac:picMkLst>
            <pc:docMk/>
            <pc:sldMk cId="2451272322" sldId="268"/>
            <ac:picMk id="17" creationId="{DA700A00-3425-4985-9BD4-BA103D133694}"/>
          </ac:picMkLst>
        </pc:picChg>
        <pc:picChg chg="mod">
          <ac:chgData name="Raggio, Andrea" userId="S::araggio@jyu.fi::e680817c-694b-478a-a47a-ea6c718567c0" providerId="AD" clId="Web-{F192357F-7E3F-2206-92CD-E71C44205F43}" dt="2020-12-07T16:46:37.160" v="131" actId="1076"/>
          <ac:picMkLst>
            <pc:docMk/>
            <pc:sldMk cId="2451272322" sldId="268"/>
            <ac:picMk id="21" creationId="{00000000-0000-0000-0000-000000000000}"/>
          </ac:picMkLst>
        </pc:picChg>
      </pc:sldChg>
    </pc:docChg>
  </pc:docChgLst>
  <pc:docChgLst>
    <pc:chgData name="vaila.leask@kuleuven.be" userId="S::urn:spo:guest#vaila.leask@kuleuven.be::" providerId="AD" clId="Web-{7A01F8C3-E76A-3D82-13F3-DEA5EAA02195}"/>
    <pc:docChg chg="modSld">
      <pc:chgData name="vaila.leask@kuleuven.be" userId="S::urn:spo:guest#vaila.leask@kuleuven.be::" providerId="AD" clId="Web-{7A01F8C3-E76A-3D82-13F3-DEA5EAA02195}" dt="2020-12-06T12:53:39.487" v="19" actId="1076"/>
      <pc:docMkLst>
        <pc:docMk/>
      </pc:docMkLst>
      <pc:sldChg chg="addSp delSp modSp">
        <pc:chgData name="vaila.leask@kuleuven.be" userId="S::urn:spo:guest#vaila.leask@kuleuven.be::" providerId="AD" clId="Web-{7A01F8C3-E76A-3D82-13F3-DEA5EAA02195}" dt="2020-12-06T12:53:39.487" v="19" actId="1076"/>
        <pc:sldMkLst>
          <pc:docMk/>
          <pc:sldMk cId="371030075" sldId="267"/>
        </pc:sldMkLst>
        <pc:picChg chg="add mod">
          <ac:chgData name="vaila.leask@kuleuven.be" userId="S::urn:spo:guest#vaila.leask@kuleuven.be::" providerId="AD" clId="Web-{7A01F8C3-E76A-3D82-13F3-DEA5EAA02195}" dt="2020-12-06T12:51:43.079" v="7" actId="1076"/>
          <ac:picMkLst>
            <pc:docMk/>
            <pc:sldMk cId="371030075" sldId="267"/>
            <ac:picMk id="6" creationId="{D0C48072-0969-4EA1-941E-525530EDE140}"/>
          </ac:picMkLst>
        </pc:picChg>
        <pc:picChg chg="add mod">
          <ac:chgData name="vaila.leask@kuleuven.be" userId="S::urn:spo:guest#vaila.leask@kuleuven.be::" providerId="AD" clId="Web-{7A01F8C3-E76A-3D82-13F3-DEA5EAA02195}" dt="2020-12-06T12:53:39.487" v="19" actId="1076"/>
          <ac:picMkLst>
            <pc:docMk/>
            <pc:sldMk cId="371030075" sldId="267"/>
            <ac:picMk id="15" creationId="{82124B41-F25E-476F-889F-EBE2F16D0C0E}"/>
          </ac:picMkLst>
        </pc:picChg>
        <pc:picChg chg="del">
          <ac:chgData name="vaila.leask@kuleuven.be" userId="S::urn:spo:guest#vaila.leask@kuleuven.be::" providerId="AD" clId="Web-{7A01F8C3-E76A-3D82-13F3-DEA5EAA02195}" dt="2020-12-06T12:53:17.408" v="15"/>
          <ac:picMkLst>
            <pc:docMk/>
            <pc:sldMk cId="371030075" sldId="267"/>
            <ac:picMk id="16" creationId="{281DB6E1-B0C3-4BD1-8D4D-3F716097ED80}"/>
          </ac:picMkLst>
        </pc:picChg>
      </pc:sldChg>
    </pc:docChg>
  </pc:docChgLst>
  <pc:docChgLst>
    <pc:chgData name="j.warbinek@gsi.de" userId="S::urn:spo:guest#j.warbinek@gsi.de::" providerId="AD" clId="Web-{D8B3C380-39CA-4CF9-FAFC-8348748DACD4}"/>
    <pc:docChg chg="modSld">
      <pc:chgData name="j.warbinek@gsi.de" userId="S::urn:spo:guest#j.warbinek@gsi.de::" providerId="AD" clId="Web-{D8B3C380-39CA-4CF9-FAFC-8348748DACD4}" dt="2020-11-30T15:24:47.594" v="33" actId="14100"/>
      <pc:docMkLst>
        <pc:docMk/>
      </pc:docMkLst>
      <pc:sldChg chg="addSp modSp">
        <pc:chgData name="j.warbinek@gsi.de" userId="S::urn:spo:guest#j.warbinek@gsi.de::" providerId="AD" clId="Web-{D8B3C380-39CA-4CF9-FAFC-8348748DACD4}" dt="2020-11-30T15:24:47.594" v="33" actId="14100"/>
        <pc:sldMkLst>
          <pc:docMk/>
          <pc:sldMk cId="1004481984" sldId="265"/>
        </pc:sldMkLst>
        <pc:spChg chg="mod">
          <ac:chgData name="j.warbinek@gsi.de" userId="S::urn:spo:guest#j.warbinek@gsi.de::" providerId="AD" clId="Web-{D8B3C380-39CA-4CF9-FAFC-8348748DACD4}" dt="2020-11-30T15:23:18.499" v="22" actId="1076"/>
          <ac:spMkLst>
            <pc:docMk/>
            <pc:sldMk cId="1004481984" sldId="265"/>
            <ac:spMk id="3" creationId="{61B2CF68-A26F-4F3C-8C69-64C639252850}"/>
          </ac:spMkLst>
        </pc:spChg>
        <pc:spChg chg="mod">
          <ac:chgData name="j.warbinek@gsi.de" userId="S::urn:spo:guest#j.warbinek@gsi.de::" providerId="AD" clId="Web-{D8B3C380-39CA-4CF9-FAFC-8348748DACD4}" dt="2020-11-30T15:23:14.015" v="21" actId="1076"/>
          <ac:spMkLst>
            <pc:docMk/>
            <pc:sldMk cId="1004481984" sldId="265"/>
            <ac:spMk id="5" creationId="{F7D0D6E9-DD73-41B5-9869-EB58661844E9}"/>
          </ac:spMkLst>
        </pc:spChg>
        <pc:spChg chg="add mod">
          <ac:chgData name="j.warbinek@gsi.de" userId="S::urn:spo:guest#j.warbinek@gsi.de::" providerId="AD" clId="Web-{D8B3C380-39CA-4CF9-FAFC-8348748DACD4}" dt="2020-11-30T15:24:47.594" v="33" actId="14100"/>
          <ac:spMkLst>
            <pc:docMk/>
            <pc:sldMk cId="1004481984" sldId="265"/>
            <ac:spMk id="16" creationId="{00BCB9A1-FC2A-4A4D-B160-F6430BA1FE0E}"/>
          </ac:spMkLst>
        </pc:spChg>
        <pc:spChg chg="add mod">
          <ac:chgData name="j.warbinek@gsi.de" userId="S::urn:spo:guest#j.warbinek@gsi.de::" providerId="AD" clId="Web-{D8B3C380-39CA-4CF9-FAFC-8348748DACD4}" dt="2020-11-30T15:22:33.655" v="8" actId="1076"/>
          <ac:spMkLst>
            <pc:docMk/>
            <pc:sldMk cId="1004481984" sldId="265"/>
            <ac:spMk id="17" creationId="{BDDD79AF-6158-401D-BFA6-E72D1372C7D6}"/>
          </ac:spMkLst>
        </pc:spChg>
        <pc:spChg chg="add mod">
          <ac:chgData name="j.warbinek@gsi.de" userId="S::urn:spo:guest#j.warbinek@gsi.de::" providerId="AD" clId="Web-{D8B3C380-39CA-4CF9-FAFC-8348748DACD4}" dt="2020-11-30T15:22:37.780" v="10" actId="1076"/>
          <ac:spMkLst>
            <pc:docMk/>
            <pc:sldMk cId="1004481984" sldId="265"/>
            <ac:spMk id="18" creationId="{1F27928E-A9F9-4C4B-B8C2-D49397EB3438}"/>
          </ac:spMkLst>
        </pc:spChg>
        <pc:spChg chg="add mod">
          <ac:chgData name="j.warbinek@gsi.de" userId="S::urn:spo:guest#j.warbinek@gsi.de::" providerId="AD" clId="Web-{D8B3C380-39CA-4CF9-FAFC-8348748DACD4}" dt="2020-11-30T15:22:44.186" v="12" actId="1076"/>
          <ac:spMkLst>
            <pc:docMk/>
            <pc:sldMk cId="1004481984" sldId="265"/>
            <ac:spMk id="19" creationId="{D2ED661F-8A4D-4BDA-AC7D-07DF23E10FD5}"/>
          </ac:spMkLst>
        </pc:spChg>
        <pc:spChg chg="add mod">
          <ac:chgData name="j.warbinek@gsi.de" userId="S::urn:spo:guest#j.warbinek@gsi.de::" providerId="AD" clId="Web-{D8B3C380-39CA-4CF9-FAFC-8348748DACD4}" dt="2020-11-30T15:22:54.452" v="15" actId="14100"/>
          <ac:spMkLst>
            <pc:docMk/>
            <pc:sldMk cId="1004481984" sldId="265"/>
            <ac:spMk id="20" creationId="{C7682D86-0192-4A81-AB7D-B04397B2AD36}"/>
          </ac:spMkLst>
        </pc:spChg>
        <pc:spChg chg="add mod">
          <ac:chgData name="j.warbinek@gsi.de" userId="S::urn:spo:guest#j.warbinek@gsi.de::" providerId="AD" clId="Web-{D8B3C380-39CA-4CF9-FAFC-8348748DACD4}" dt="2020-11-30T15:23:09.030" v="20" actId="14100"/>
          <ac:spMkLst>
            <pc:docMk/>
            <pc:sldMk cId="1004481984" sldId="265"/>
            <ac:spMk id="21" creationId="{B782F054-70DF-4290-A04D-C0DF495E624A}"/>
          </ac:spMkLst>
        </pc:spChg>
      </pc:sldChg>
    </pc:docChg>
  </pc:docChgLst>
  <pc:docChgLst>
    <pc:chgData name="lreed@uni-mainz.de" userId="S::urn:spo:guest#lreed@uni-mainz.de::" providerId="AD" clId="Web-{862BC1B0-3FF5-4780-6A1C-C5023EB51E9F}"/>
    <pc:docChg chg="modSld">
      <pc:chgData name="lreed@uni-mainz.de" userId="S::urn:spo:guest#lreed@uni-mainz.de::" providerId="AD" clId="Web-{862BC1B0-3FF5-4780-6A1C-C5023EB51E9F}" dt="2020-12-07T09:19:29.886" v="105" actId="20577"/>
      <pc:docMkLst>
        <pc:docMk/>
      </pc:docMkLst>
      <pc:sldChg chg="modSp">
        <pc:chgData name="lreed@uni-mainz.de" userId="S::urn:spo:guest#lreed@uni-mainz.de::" providerId="AD" clId="Web-{862BC1B0-3FF5-4780-6A1C-C5023EB51E9F}" dt="2020-12-07T09:19:29.886" v="104" actId="20577"/>
        <pc:sldMkLst>
          <pc:docMk/>
          <pc:sldMk cId="2451272322" sldId="268"/>
        </pc:sldMkLst>
        <pc:spChg chg="mod">
          <ac:chgData name="lreed@uni-mainz.de" userId="S::urn:spo:guest#lreed@uni-mainz.de::" providerId="AD" clId="Web-{862BC1B0-3FF5-4780-6A1C-C5023EB51E9F}" dt="2020-12-07T09:19:29.886" v="104" actId="20577"/>
          <ac:spMkLst>
            <pc:docMk/>
            <pc:sldMk cId="2451272322" sldId="268"/>
            <ac:spMk id="7" creationId="{0F3359D4-C12C-4341-9DBC-260858782899}"/>
          </ac:spMkLst>
        </pc:spChg>
        <pc:spChg chg="mod">
          <ac:chgData name="lreed@uni-mainz.de" userId="S::urn:spo:guest#lreed@uni-mainz.de::" providerId="AD" clId="Web-{862BC1B0-3FF5-4780-6A1C-C5023EB51E9F}" dt="2020-12-07T09:12:15.922" v="87" actId="1076"/>
          <ac:spMkLst>
            <pc:docMk/>
            <pc:sldMk cId="2451272322" sldId="268"/>
            <ac:spMk id="8" creationId="{00000000-0000-0000-0000-000000000000}"/>
          </ac:spMkLst>
        </pc:spChg>
        <pc:spChg chg="mod">
          <ac:chgData name="lreed@uni-mainz.de" userId="S::urn:spo:guest#lreed@uni-mainz.de::" providerId="AD" clId="Web-{862BC1B0-3FF5-4780-6A1C-C5023EB51E9F}" dt="2020-12-07T09:12:43.938" v="92" actId="1076"/>
          <ac:spMkLst>
            <pc:docMk/>
            <pc:sldMk cId="2451272322" sldId="268"/>
            <ac:spMk id="9" creationId="{09D4E341-59E1-4AEB-B273-3520A47FC187}"/>
          </ac:spMkLst>
        </pc:spChg>
        <pc:spChg chg="mod">
          <ac:chgData name="lreed@uni-mainz.de" userId="S::urn:spo:guest#lreed@uni-mainz.de::" providerId="AD" clId="Web-{862BC1B0-3FF5-4780-6A1C-C5023EB51E9F}" dt="2020-12-07T09:13:11.142" v="94" actId="14100"/>
          <ac:spMkLst>
            <pc:docMk/>
            <pc:sldMk cId="2451272322" sldId="268"/>
            <ac:spMk id="22" creationId="{0DAC031E-B29F-45A8-BACE-DE604541250D}"/>
          </ac:spMkLst>
        </pc:spChg>
        <pc:spChg chg="mod">
          <ac:chgData name="lreed@uni-mainz.de" userId="S::urn:spo:guest#lreed@uni-mainz.de::" providerId="AD" clId="Web-{862BC1B0-3FF5-4780-6A1C-C5023EB51E9F}" dt="2020-12-07T09:12:57.532" v="93" actId="14100"/>
          <ac:spMkLst>
            <pc:docMk/>
            <pc:sldMk cId="2451272322" sldId="268"/>
            <ac:spMk id="99" creationId="{CD9F0DED-0C1C-4B2B-A14A-7C7DF2DCF9EB}"/>
          </ac:spMkLst>
        </pc:spChg>
        <pc:picChg chg="mod">
          <ac:chgData name="lreed@uni-mainz.de" userId="S::urn:spo:guest#lreed@uni-mainz.de::" providerId="AD" clId="Web-{862BC1B0-3FF5-4780-6A1C-C5023EB51E9F}" dt="2020-12-07T09:13:46.846" v="99" actId="1076"/>
          <ac:picMkLst>
            <pc:docMk/>
            <pc:sldMk cId="2451272322" sldId="268"/>
            <ac:picMk id="5" creationId="{56C4FFBD-F9F2-485D-A22A-65683E186C5F}"/>
          </ac:picMkLst>
        </pc:picChg>
        <pc:picChg chg="mod">
          <ac:chgData name="lreed@uni-mainz.de" userId="S::urn:spo:guest#lreed@uni-mainz.de::" providerId="AD" clId="Web-{862BC1B0-3FF5-4780-6A1C-C5023EB51E9F}" dt="2020-12-07T09:13:40.361" v="98" actId="1076"/>
          <ac:picMkLst>
            <pc:docMk/>
            <pc:sldMk cId="2451272322" sldId="268"/>
            <ac:picMk id="6" creationId="{D0C48072-0969-4EA1-941E-525530EDE140}"/>
          </ac:picMkLst>
        </pc:picChg>
        <pc:picChg chg="mod">
          <ac:chgData name="lreed@uni-mainz.de" userId="S::urn:spo:guest#lreed@uni-mainz.de::" providerId="AD" clId="Web-{862BC1B0-3FF5-4780-6A1C-C5023EB51E9F}" dt="2020-12-07T09:13:24.580" v="95" actId="1076"/>
          <ac:picMkLst>
            <pc:docMk/>
            <pc:sldMk cId="2451272322" sldId="268"/>
            <ac:picMk id="13" creationId="{BEE20479-42DD-4E84-BBB6-BC243AB40BC4}"/>
          </ac:picMkLst>
        </pc:picChg>
        <pc:picChg chg="mod">
          <ac:chgData name="lreed@uni-mainz.de" userId="S::urn:spo:guest#lreed@uni-mainz.de::" providerId="AD" clId="Web-{862BC1B0-3FF5-4780-6A1C-C5023EB51E9F}" dt="2020-12-07T09:13:33.705" v="97" actId="1076"/>
          <ac:picMkLst>
            <pc:docMk/>
            <pc:sldMk cId="2451272322" sldId="268"/>
            <ac:picMk id="17" creationId="{DA700A00-3425-4985-9BD4-BA103D133694}"/>
          </ac:picMkLst>
        </pc:picChg>
      </pc:sldChg>
    </pc:docChg>
  </pc:docChgLst>
  <pc:docChgLst>
    <pc:chgData name="lreed@uni-mainz.de" userId="S::urn:spo:guest#lreed@uni-mainz.de::" providerId="AD" clId="Web-{99022C63-C467-8169-A915-FB47393334E0}"/>
    <pc:docChg chg="modSld">
      <pc:chgData name="lreed@uni-mainz.de" userId="S::urn:spo:guest#lreed@uni-mainz.de::" providerId="AD" clId="Web-{99022C63-C467-8169-A915-FB47393334E0}" dt="2020-12-06T13:45:28.471" v="206" actId="20577"/>
      <pc:docMkLst>
        <pc:docMk/>
      </pc:docMkLst>
      <pc:sldChg chg="addSp delSp modSp">
        <pc:chgData name="lreed@uni-mainz.de" userId="S::urn:spo:guest#lreed@uni-mainz.de::" providerId="AD" clId="Web-{99022C63-C467-8169-A915-FB47393334E0}" dt="2020-12-06T13:45:28.471" v="206" actId="20577"/>
        <pc:sldMkLst>
          <pc:docMk/>
          <pc:sldMk cId="371030075" sldId="267"/>
        </pc:sldMkLst>
        <pc:spChg chg="mod">
          <ac:chgData name="lreed@uni-mainz.de" userId="S::urn:spo:guest#lreed@uni-mainz.de::" providerId="AD" clId="Web-{99022C63-C467-8169-A915-FB47393334E0}" dt="2020-12-06T13:45:28.471" v="206" actId="20577"/>
          <ac:spMkLst>
            <pc:docMk/>
            <pc:sldMk cId="371030075" sldId="267"/>
            <ac:spMk id="28" creationId="{A7CA59DC-258A-4713-B9AA-87F35264687A}"/>
          </ac:spMkLst>
        </pc:spChg>
        <pc:spChg chg="mod">
          <ac:chgData name="lreed@uni-mainz.de" userId="S::urn:spo:guest#lreed@uni-mainz.de::" providerId="AD" clId="Web-{99022C63-C467-8169-A915-FB47393334E0}" dt="2020-12-06T13:40:32.917" v="198" actId="20577"/>
          <ac:spMkLst>
            <pc:docMk/>
            <pc:sldMk cId="371030075" sldId="267"/>
            <ac:spMk id="42" creationId="{B9BB348A-95EE-4F21-A795-BA504DA48D5A}"/>
          </ac:spMkLst>
        </pc:spChg>
        <pc:spChg chg="mod">
          <ac:chgData name="lreed@uni-mainz.de" userId="S::urn:spo:guest#lreed@uni-mainz.de::" providerId="AD" clId="Web-{99022C63-C467-8169-A915-FB47393334E0}" dt="2020-12-06T13:39:18.681" v="187" actId="1076"/>
          <ac:spMkLst>
            <pc:docMk/>
            <pc:sldMk cId="371030075" sldId="267"/>
            <ac:spMk id="55" creationId="{994BE5E9-1675-493E-BDD1-5436C45652D9}"/>
          </ac:spMkLst>
        </pc:spChg>
        <pc:spChg chg="mod">
          <ac:chgData name="lreed@uni-mainz.de" userId="S::urn:spo:guest#lreed@uni-mainz.de::" providerId="AD" clId="Web-{99022C63-C467-8169-A915-FB47393334E0}" dt="2020-12-06T13:39:31.213" v="191" actId="1076"/>
          <ac:spMkLst>
            <pc:docMk/>
            <pc:sldMk cId="371030075" sldId="267"/>
            <ac:spMk id="57" creationId="{63BA8B8D-1FB3-463A-A180-96B536BE9194}"/>
          </ac:spMkLst>
        </pc:spChg>
        <pc:spChg chg="mod topLvl">
          <ac:chgData name="lreed@uni-mainz.de" userId="S::urn:spo:guest#lreed@uni-mainz.de::" providerId="AD" clId="Web-{99022C63-C467-8169-A915-FB47393334E0}" dt="2020-12-06T13:40:08.089" v="197" actId="1076"/>
          <ac:spMkLst>
            <pc:docMk/>
            <pc:sldMk cId="371030075" sldId="267"/>
            <ac:spMk id="64" creationId="{5CD0B48A-F43B-4E47-A492-7B89F8F9A314}"/>
          </ac:spMkLst>
        </pc:spChg>
        <pc:spChg chg="mod">
          <ac:chgData name="lreed@uni-mainz.de" userId="S::urn:spo:guest#lreed@uni-mainz.de::" providerId="AD" clId="Web-{99022C63-C467-8169-A915-FB47393334E0}" dt="2020-12-06T13:39:22.478" v="188" actId="1076"/>
          <ac:spMkLst>
            <pc:docMk/>
            <pc:sldMk cId="371030075" sldId="267"/>
            <ac:spMk id="170" creationId="{7FFEAC6C-5C6F-4611-87C7-192228C6B879}"/>
          </ac:spMkLst>
        </pc:spChg>
        <pc:spChg chg="mod ord">
          <ac:chgData name="lreed@uni-mainz.de" userId="S::urn:spo:guest#lreed@uni-mainz.de::" providerId="AD" clId="Web-{99022C63-C467-8169-A915-FB47393334E0}" dt="2020-12-06T13:41:48.544" v="203" actId="1076"/>
          <ac:spMkLst>
            <pc:docMk/>
            <pc:sldMk cId="371030075" sldId="267"/>
            <ac:spMk id="171" creationId="{D538529A-8CB2-42A9-9DB5-47F1771BCF0B}"/>
          </ac:spMkLst>
        </pc:spChg>
        <pc:spChg chg="mod">
          <ac:chgData name="lreed@uni-mainz.de" userId="S::urn:spo:guest#lreed@uni-mainz.de::" providerId="AD" clId="Web-{99022C63-C467-8169-A915-FB47393334E0}" dt="2020-12-06T13:37:24.694" v="166" actId="1076"/>
          <ac:spMkLst>
            <pc:docMk/>
            <pc:sldMk cId="371030075" sldId="267"/>
            <ac:spMk id="173" creationId="{9505F8FB-9D8B-4A39-88E0-AFB15CEA482A}"/>
          </ac:spMkLst>
        </pc:spChg>
        <pc:grpChg chg="topLvl">
          <ac:chgData name="lreed@uni-mainz.de" userId="S::urn:spo:guest#lreed@uni-mainz.de::" providerId="AD" clId="Web-{99022C63-C467-8169-A915-FB47393334E0}" dt="2020-12-06T13:32:39.860" v="104"/>
          <ac:grpSpMkLst>
            <pc:docMk/>
            <pc:sldMk cId="371030075" sldId="267"/>
            <ac:grpSpMk id="3" creationId="{5F069396-EBB1-41AD-A833-6F4CADEB92CF}"/>
          </ac:grpSpMkLst>
        </pc:grpChg>
        <pc:grpChg chg="del">
          <ac:chgData name="lreed@uni-mainz.de" userId="S::urn:spo:guest#lreed@uni-mainz.de::" providerId="AD" clId="Web-{99022C63-C467-8169-A915-FB47393334E0}" dt="2020-12-06T13:34:33.581" v="108"/>
          <ac:grpSpMkLst>
            <pc:docMk/>
            <pc:sldMk cId="371030075" sldId="267"/>
            <ac:grpSpMk id="67" creationId="{D71BFB2A-B8FB-4318-AB0E-E631366CAE99}"/>
          </ac:grpSpMkLst>
        </pc:grpChg>
        <pc:grpChg chg="topLvl">
          <ac:chgData name="lreed@uni-mainz.de" userId="S::urn:spo:guest#lreed@uni-mainz.de::" providerId="AD" clId="Web-{99022C63-C467-8169-A915-FB47393334E0}" dt="2020-12-06T13:32:39.860" v="104"/>
          <ac:grpSpMkLst>
            <pc:docMk/>
            <pc:sldMk cId="371030075" sldId="267"/>
            <ac:grpSpMk id="71" creationId="{64E35B35-5900-4F81-AE96-64F0356A9F04}"/>
          </ac:grpSpMkLst>
        </pc:grpChg>
        <pc:grpChg chg="add del mod">
          <ac:chgData name="lreed@uni-mainz.de" userId="S::urn:spo:guest#lreed@uni-mainz.de::" providerId="AD" clId="Web-{99022C63-C467-8169-A915-FB47393334E0}" dt="2020-12-06T13:40:40.058" v="202" actId="1076"/>
          <ac:grpSpMkLst>
            <pc:docMk/>
            <pc:sldMk cId="371030075" sldId="267"/>
            <ac:grpSpMk id="72" creationId="{D990BEB2-D3BD-462E-951D-B4A639225020}"/>
          </ac:grpSpMkLst>
        </pc:grpChg>
        <pc:picChg chg="add del">
          <ac:chgData name="lreed@uni-mainz.de" userId="S::urn:spo:guest#lreed@uni-mainz.de::" providerId="AD" clId="Web-{99022C63-C467-8169-A915-FB47393334E0}" dt="2020-12-06T13:34:30.800" v="107"/>
          <ac:picMkLst>
            <pc:docMk/>
            <pc:sldMk cId="371030075" sldId="267"/>
            <ac:picMk id="5" creationId="{DE6B34F5-E201-4E7B-A4F3-A62F6B6C699B}"/>
          </ac:picMkLst>
        </pc:picChg>
        <pc:picChg chg="mod">
          <ac:chgData name="lreed@uni-mainz.de" userId="S::urn:spo:guest#lreed@uni-mainz.de::" providerId="AD" clId="Web-{99022C63-C467-8169-A915-FB47393334E0}" dt="2020-12-06T13:28:03.447" v="55" actId="1076"/>
          <ac:picMkLst>
            <pc:docMk/>
            <pc:sldMk cId="371030075" sldId="267"/>
            <ac:picMk id="15" creationId="{82124B41-F25E-476F-889F-EBE2F16D0C0E}"/>
          </ac:picMkLst>
        </pc:picChg>
        <pc:picChg chg="add mod">
          <ac:chgData name="lreed@uni-mainz.de" userId="S::urn:spo:guest#lreed@uni-mainz.de::" providerId="AD" clId="Web-{99022C63-C467-8169-A915-FB47393334E0}" dt="2020-12-06T13:36:26.115" v="154" actId="14100"/>
          <ac:picMkLst>
            <pc:docMk/>
            <pc:sldMk cId="371030075" sldId="267"/>
            <ac:picMk id="16" creationId="{E993DC37-B31A-4C32-B22A-1797FC81AC49}"/>
          </ac:picMkLst>
        </pc:picChg>
        <pc:picChg chg="mod">
          <ac:chgData name="lreed@uni-mainz.de" userId="S::urn:spo:guest#lreed@uni-mainz.de::" providerId="AD" clId="Web-{99022C63-C467-8169-A915-FB47393334E0}" dt="2020-12-06T13:39:35.229" v="192" actId="1076"/>
          <ac:picMkLst>
            <pc:docMk/>
            <pc:sldMk cId="371030075" sldId="267"/>
            <ac:picMk id="60" creationId="{866BE49C-5546-42FA-99FB-7760FECD9499}"/>
          </ac:picMkLst>
        </pc:picChg>
        <pc:picChg chg="mod">
          <ac:chgData name="lreed@uni-mainz.de" userId="S::urn:spo:guest#lreed@uni-mainz.de::" providerId="AD" clId="Web-{99022C63-C467-8169-A915-FB47393334E0}" dt="2020-12-06T13:39:48.041" v="193" actId="1076"/>
          <ac:picMkLst>
            <pc:docMk/>
            <pc:sldMk cId="371030075" sldId="267"/>
            <ac:picMk id="61" creationId="{FB9F6DEE-A8DE-4667-A17C-3257B0274D7E}"/>
          </ac:picMkLst>
        </pc:picChg>
        <pc:picChg chg="del mod ord">
          <ac:chgData name="lreed@uni-mainz.de" userId="S::urn:spo:guest#lreed@uni-mainz.de::" providerId="AD" clId="Web-{99022C63-C467-8169-A915-FB47393334E0}" dt="2020-12-06T13:34:33.581" v="108"/>
          <ac:picMkLst>
            <pc:docMk/>
            <pc:sldMk cId="371030075" sldId="267"/>
            <ac:picMk id="66" creationId="{DC8F1421-F51B-4953-8213-FA7C0717275D}"/>
          </ac:picMkLst>
        </pc:picChg>
        <pc:picChg chg="mod ord">
          <ac:chgData name="lreed@uni-mainz.de" userId="S::urn:spo:guest#lreed@uni-mainz.de::" providerId="AD" clId="Web-{99022C63-C467-8169-A915-FB47393334E0}" dt="2020-12-06T13:41:56.232" v="204" actId="14100"/>
          <ac:picMkLst>
            <pc:docMk/>
            <pc:sldMk cId="371030075" sldId="267"/>
            <ac:picMk id="68" creationId="{18F32B3B-F224-410E-A26C-388BFFD98383}"/>
          </ac:picMkLst>
        </pc:picChg>
      </pc:sldChg>
    </pc:docChg>
  </pc:docChgLst>
  <pc:docChgLst>
    <pc:chgData name="Raggio, Andrea" userId="S::araggio@jyu.fi::e680817c-694b-478a-a47a-ea6c718567c0" providerId="AD" clId="Web-{98CE4CB1-812D-28D9-02AC-D3C74B4167B2}"/>
    <pc:docChg chg="modSld">
      <pc:chgData name="Raggio, Andrea" userId="S::araggio@jyu.fi::e680817c-694b-478a-a47a-ea6c718567c0" providerId="AD" clId="Web-{98CE4CB1-812D-28D9-02AC-D3C74B4167B2}" dt="2020-12-05T09:53:46.598" v="20" actId="1076"/>
      <pc:docMkLst>
        <pc:docMk/>
      </pc:docMkLst>
      <pc:sldChg chg="modSp">
        <pc:chgData name="Raggio, Andrea" userId="S::araggio@jyu.fi::e680817c-694b-478a-a47a-ea6c718567c0" providerId="AD" clId="Web-{98CE4CB1-812D-28D9-02AC-D3C74B4167B2}" dt="2020-12-05T09:53:46.598" v="20" actId="1076"/>
        <pc:sldMkLst>
          <pc:docMk/>
          <pc:sldMk cId="371030075" sldId="267"/>
        </pc:sldMkLst>
        <pc:spChg chg="mod">
          <ac:chgData name="Raggio, Andrea" userId="S::araggio@jyu.fi::e680817c-694b-478a-a47a-ea6c718567c0" providerId="AD" clId="Web-{98CE4CB1-812D-28D9-02AC-D3C74B4167B2}" dt="2020-12-05T09:53:46.598" v="20" actId="1076"/>
          <ac:spMkLst>
            <pc:docMk/>
            <pc:sldMk cId="371030075" sldId="267"/>
            <ac:spMk id="34" creationId="{59527C88-7CE4-4D7F-9AAA-3310FF9725D3}"/>
          </ac:spMkLst>
        </pc:spChg>
        <pc:spChg chg="mod">
          <ac:chgData name="Raggio, Andrea" userId="S::araggio@jyu.fi::e680817c-694b-478a-a47a-ea6c718567c0" providerId="AD" clId="Web-{98CE4CB1-812D-28D9-02AC-D3C74B4167B2}" dt="2020-12-05T09:51:01.971" v="0" actId="20577"/>
          <ac:spMkLst>
            <pc:docMk/>
            <pc:sldMk cId="371030075" sldId="267"/>
            <ac:spMk id="40" creationId="{0E07931E-9ACC-4DBA-B344-B38A76114786}"/>
          </ac:spMkLst>
        </pc:spChg>
      </pc:sldChg>
    </pc:docChg>
  </pc:docChgLst>
  <pc:docChgLst>
    <pc:chgData name="jessica.warbinek@t-online.de" userId="S::urn:spo:guest#jessica.warbinek@t-online.de::" providerId="AD" clId="Web-{524C2CF9-5279-7FE6-7650-DF40F27DD26F}"/>
    <pc:docChg chg="modSld">
      <pc:chgData name="jessica.warbinek@t-online.de" userId="S::urn:spo:guest#jessica.warbinek@t-online.de::" providerId="AD" clId="Web-{524C2CF9-5279-7FE6-7650-DF40F27DD26F}" dt="2020-12-05T10:46:15.145" v="6" actId="1076"/>
      <pc:docMkLst>
        <pc:docMk/>
      </pc:docMkLst>
      <pc:sldChg chg="addSp delSp modSp">
        <pc:chgData name="jessica.warbinek@t-online.de" userId="S::urn:spo:guest#jessica.warbinek@t-online.de::" providerId="AD" clId="Web-{524C2CF9-5279-7FE6-7650-DF40F27DD26F}" dt="2020-12-05T10:46:15.145" v="6" actId="1076"/>
        <pc:sldMkLst>
          <pc:docMk/>
          <pc:sldMk cId="371030075" sldId="267"/>
        </pc:sldMkLst>
        <pc:spChg chg="mod">
          <ac:chgData name="jessica.warbinek@t-online.de" userId="S::urn:spo:guest#jessica.warbinek@t-online.de::" providerId="AD" clId="Web-{524C2CF9-5279-7FE6-7650-DF40F27DD26F}" dt="2020-12-05T10:46:15.145" v="6" actId="1076"/>
          <ac:spMkLst>
            <pc:docMk/>
            <pc:sldMk cId="371030075" sldId="267"/>
            <ac:spMk id="7" creationId="{0F3359D4-C12C-4341-9DBC-260858782899}"/>
          </ac:spMkLst>
        </pc:spChg>
        <pc:picChg chg="add del mod">
          <ac:chgData name="jessica.warbinek@t-online.de" userId="S::urn:spo:guest#jessica.warbinek@t-online.de::" providerId="AD" clId="Web-{524C2CF9-5279-7FE6-7650-DF40F27DD26F}" dt="2020-12-05T10:04:00.239" v="5"/>
          <ac:picMkLst>
            <pc:docMk/>
            <pc:sldMk cId="371030075" sldId="267"/>
            <ac:picMk id="7" creationId="{CAEAAB4E-6BBE-4840-9344-90A78483D86D}"/>
          </ac:picMkLst>
        </pc:picChg>
      </pc:sldChg>
    </pc:docChg>
  </pc:docChgLst>
  <pc:docChgLst>
    <pc:chgData name="vaila.leask@kuleuven.be" userId="S::urn:spo:guest#vaila.leask@kuleuven.be::" providerId="AD" clId="Web-{3761CF5C-E609-4846-1299-125F866059B4}"/>
    <pc:docChg chg="modSld">
      <pc:chgData name="vaila.leask@kuleuven.be" userId="S::urn:spo:guest#vaila.leask@kuleuven.be::" providerId="AD" clId="Web-{3761CF5C-E609-4846-1299-125F866059B4}" dt="2020-12-07T13:18:44.024" v="0"/>
      <pc:docMkLst>
        <pc:docMk/>
      </pc:docMkLst>
      <pc:sldChg chg="delSp">
        <pc:chgData name="vaila.leask@kuleuven.be" userId="S::urn:spo:guest#vaila.leask@kuleuven.be::" providerId="AD" clId="Web-{3761CF5C-E609-4846-1299-125F866059B4}" dt="2020-12-07T13:18:44.024" v="0"/>
        <pc:sldMkLst>
          <pc:docMk/>
          <pc:sldMk cId="2451272322" sldId="268"/>
        </pc:sldMkLst>
        <pc:picChg chg="del">
          <ac:chgData name="vaila.leask@kuleuven.be" userId="S::urn:spo:guest#vaila.leask@kuleuven.be::" providerId="AD" clId="Web-{3761CF5C-E609-4846-1299-125F866059B4}" dt="2020-12-07T13:18:44.024" v="0"/>
          <ac:picMkLst>
            <pc:docMk/>
            <pc:sldMk cId="2451272322" sldId="268"/>
            <ac:picMk id="223" creationId="{78B196A8-35EC-465D-9C01-8A9E2369BFA5}"/>
          </ac:picMkLst>
        </pc:picChg>
      </pc:sldChg>
    </pc:docChg>
  </pc:docChgLst>
  <pc:docChgLst>
    <pc:chgData name="vaila.leask@kuleuven.be" userId="S::urn:spo:guest#vaila.leask@kuleuven.be::" providerId="AD" clId="Web-{B0F35563-3D43-3D54-4450-9443C4D89202}"/>
    <pc:docChg chg="modSld">
      <pc:chgData name="vaila.leask@kuleuven.be" userId="S::urn:spo:guest#vaila.leask@kuleuven.be::" providerId="AD" clId="Web-{B0F35563-3D43-3D54-4450-9443C4D89202}" dt="2020-12-07T09:48:28.276" v="193" actId="20577"/>
      <pc:docMkLst>
        <pc:docMk/>
      </pc:docMkLst>
      <pc:sldChg chg="modSp">
        <pc:chgData name="vaila.leask@kuleuven.be" userId="S::urn:spo:guest#vaila.leask@kuleuven.be::" providerId="AD" clId="Web-{B0F35563-3D43-3D54-4450-9443C4D89202}" dt="2020-12-07T09:48:28.276" v="192" actId="20577"/>
        <pc:sldMkLst>
          <pc:docMk/>
          <pc:sldMk cId="2451272322" sldId="268"/>
        </pc:sldMkLst>
        <pc:spChg chg="mod">
          <ac:chgData name="vaila.leask@kuleuven.be" userId="S::urn:spo:guest#vaila.leask@kuleuven.be::" providerId="AD" clId="Web-{B0F35563-3D43-3D54-4450-9443C4D89202}" dt="2020-12-07T08:24:28.384" v="0" actId="1076"/>
          <ac:spMkLst>
            <pc:docMk/>
            <pc:sldMk cId="2451272322" sldId="268"/>
            <ac:spMk id="7" creationId="{0F3359D4-C12C-4341-9DBC-260858782899}"/>
          </ac:spMkLst>
        </pc:spChg>
        <pc:spChg chg="mod">
          <ac:chgData name="vaila.leask@kuleuven.be" userId="S::urn:spo:guest#vaila.leask@kuleuven.be::" providerId="AD" clId="Web-{B0F35563-3D43-3D54-4450-9443C4D89202}" dt="2020-12-07T09:48:28.276" v="192" actId="20577"/>
          <ac:spMkLst>
            <pc:docMk/>
            <pc:sldMk cId="2451272322" sldId="268"/>
            <ac:spMk id="168" creationId="{26777144-6F09-4880-96BE-D92422469A45}"/>
          </ac:spMkLst>
        </pc:spChg>
        <pc:spChg chg="mod">
          <ac:chgData name="vaila.leask@kuleuven.be" userId="S::urn:spo:guest#vaila.leask@kuleuven.be::" providerId="AD" clId="Web-{B0F35563-3D43-3D54-4450-9443C4D89202}" dt="2020-12-07T09:39:27.076" v="179" actId="20577"/>
          <ac:spMkLst>
            <pc:docMk/>
            <pc:sldMk cId="2451272322" sldId="268"/>
            <ac:spMk id="174" creationId="{7091C172-E31E-4F69-ADC3-D0D20FA628DB}"/>
          </ac:spMkLst>
        </pc:spChg>
        <pc:spChg chg="mod">
          <ac:chgData name="vaila.leask@kuleuven.be" userId="S::urn:spo:guest#vaila.leask@kuleuven.be::" providerId="AD" clId="Web-{B0F35563-3D43-3D54-4450-9443C4D89202}" dt="2020-12-07T09:39:04.169" v="134" actId="1076"/>
          <ac:spMkLst>
            <pc:docMk/>
            <pc:sldMk cId="2451272322" sldId="268"/>
            <ac:spMk id="191" creationId="{45170783-CC0F-4D50-892A-5F4167A7273B}"/>
          </ac:spMkLst>
        </pc:spChg>
        <pc:spChg chg="mod">
          <ac:chgData name="vaila.leask@kuleuven.be" userId="S::urn:spo:guest#vaila.leask@kuleuven.be::" providerId="AD" clId="Web-{B0F35563-3D43-3D54-4450-9443C4D89202}" dt="2020-12-07T09:34:23.413" v="3" actId="20577"/>
          <ac:spMkLst>
            <pc:docMk/>
            <pc:sldMk cId="2451272322" sldId="268"/>
            <ac:spMk id="192" creationId="{21465E36-6E20-4C6F-B332-6D4063545003}"/>
          </ac:spMkLst>
        </pc:spChg>
      </pc:sldChg>
    </pc:docChg>
  </pc:docChgLst>
  <pc:docChgLst>
    <pc:chgData name="lreed@uni-mainz.de" userId="S::urn:spo:guest#lreed@uni-mainz.de::" providerId="AD" clId="Web-{D9AF1CB8-0306-A861-24CC-8C08A5B915AA}"/>
    <pc:docChg chg="modSld">
      <pc:chgData name="lreed@uni-mainz.de" userId="S::urn:spo:guest#lreed@uni-mainz.de::" providerId="AD" clId="Web-{D9AF1CB8-0306-A861-24CC-8C08A5B915AA}" dt="2020-12-07T16:48:23.802" v="3" actId="20577"/>
      <pc:docMkLst>
        <pc:docMk/>
      </pc:docMkLst>
      <pc:sldChg chg="modSp">
        <pc:chgData name="lreed@uni-mainz.de" userId="S::urn:spo:guest#lreed@uni-mainz.de::" providerId="AD" clId="Web-{D9AF1CB8-0306-A861-24CC-8C08A5B915AA}" dt="2020-12-07T16:48:23.802" v="2" actId="20577"/>
        <pc:sldMkLst>
          <pc:docMk/>
          <pc:sldMk cId="2451272322" sldId="268"/>
        </pc:sldMkLst>
        <pc:spChg chg="mod">
          <ac:chgData name="lreed@uni-mainz.de" userId="S::urn:spo:guest#lreed@uni-mainz.de::" providerId="AD" clId="Web-{D9AF1CB8-0306-A861-24CC-8C08A5B915AA}" dt="2020-12-07T16:48:23.802" v="2" actId="20577"/>
          <ac:spMkLst>
            <pc:docMk/>
            <pc:sldMk cId="2451272322" sldId="268"/>
            <ac:spMk id="140" creationId="{B56219D3-F8EB-4DB1-97EC-A9AAA159EE5B}"/>
          </ac:spMkLst>
        </pc:spChg>
      </pc:sldChg>
    </pc:docChg>
  </pc:docChgLst>
  <pc:docChgLst>
    <pc:chgData name="jessica.warbinek@t-online.de" userId="S::urn:spo:guest#jessica.warbinek@t-online.de::" providerId="AD" clId="Web-{6339064D-F017-3605-BA71-A6621CDEB064}"/>
    <pc:docChg chg="modSld">
      <pc:chgData name="jessica.warbinek@t-online.de" userId="S::urn:spo:guest#jessica.warbinek@t-online.de::" providerId="AD" clId="Web-{6339064D-F017-3605-BA71-A6621CDEB064}" dt="2020-12-05T11:15:05.458" v="69"/>
      <pc:docMkLst>
        <pc:docMk/>
      </pc:docMkLst>
      <pc:sldChg chg="addSp delSp modSp">
        <pc:chgData name="jessica.warbinek@t-online.de" userId="S::urn:spo:guest#jessica.warbinek@t-online.de::" providerId="AD" clId="Web-{6339064D-F017-3605-BA71-A6621CDEB064}" dt="2020-12-05T11:15:05.458" v="69"/>
        <pc:sldMkLst>
          <pc:docMk/>
          <pc:sldMk cId="371030075" sldId="267"/>
        </pc:sldMkLst>
        <pc:spChg chg="mod">
          <ac:chgData name="jessica.warbinek@t-online.de" userId="S::urn:spo:guest#jessica.warbinek@t-online.de::" providerId="AD" clId="Web-{6339064D-F017-3605-BA71-A6621CDEB064}" dt="2020-12-05T11:14:48.692" v="63" actId="20577"/>
          <ac:spMkLst>
            <pc:docMk/>
            <pc:sldMk cId="371030075" sldId="267"/>
            <ac:spMk id="99" creationId="{CD9F0DED-0C1C-4B2B-A14A-7C7DF2DCF9EB}"/>
          </ac:spMkLst>
        </pc:spChg>
        <pc:spChg chg="add mod">
          <ac:chgData name="jessica.warbinek@t-online.de" userId="S::urn:spo:guest#jessica.warbinek@t-online.de::" providerId="AD" clId="Web-{6339064D-F017-3605-BA71-A6621CDEB064}" dt="2020-12-05T11:15:05.270" v="66" actId="20577"/>
          <ac:spMkLst>
            <pc:docMk/>
            <pc:sldMk cId="371030075" sldId="267"/>
            <ac:spMk id="100" creationId="{7CB99282-ECF1-4AE4-A4A1-D5E986818639}"/>
          </ac:spMkLst>
        </pc:spChg>
        <pc:spChg chg="add del">
          <ac:chgData name="jessica.warbinek@t-online.de" userId="S::urn:spo:guest#jessica.warbinek@t-online.de::" providerId="AD" clId="Web-{6339064D-F017-3605-BA71-A6621CDEB064}" dt="2020-12-05T11:14:42.988" v="60"/>
          <ac:spMkLst>
            <pc:docMk/>
            <pc:sldMk cId="371030075" sldId="267"/>
            <ac:spMk id="101" creationId="{35242CB8-F82A-4611-9CC7-C16709A38BE3}"/>
          </ac:spMkLst>
        </pc:spChg>
        <pc:spChg chg="add del">
          <ac:chgData name="jessica.warbinek@t-online.de" userId="S::urn:spo:guest#jessica.warbinek@t-online.de::" providerId="AD" clId="Web-{6339064D-F017-3605-BA71-A6621CDEB064}" dt="2020-12-05T11:15:05.458" v="69"/>
          <ac:spMkLst>
            <pc:docMk/>
            <pc:sldMk cId="371030075" sldId="267"/>
            <ac:spMk id="102" creationId="{7A9FA60E-C940-4E86-A762-BDEA8F3EA4E9}"/>
          </ac:spMkLst>
        </pc:spChg>
        <pc:spChg chg="mod">
          <ac:chgData name="jessica.warbinek@t-online.de" userId="S::urn:spo:guest#jessica.warbinek@t-online.de::" providerId="AD" clId="Web-{6339064D-F017-3605-BA71-A6621CDEB064}" dt="2020-12-05T10:58:27.340" v="0" actId="20577"/>
          <ac:spMkLst>
            <pc:docMk/>
            <pc:sldMk cId="371030075" sldId="267"/>
            <ac:spMk id="120" creationId="{5BDE2F25-6765-4703-A0BD-2391CE2A340B}"/>
          </ac:spMkLst>
        </pc:spChg>
      </pc:sldChg>
    </pc:docChg>
  </pc:docChgLst>
  <pc:docChgLst>
    <pc:chgData name="lreed@uni-mainz.de" userId="S::urn:spo:guest#lreed@uni-mainz.de::" providerId="AD" clId="Web-{B6929942-756A-4FD4-AB3E-0A9A1B53752A}"/>
    <pc:docChg chg="modSld">
      <pc:chgData name="lreed@uni-mainz.de" userId="S::urn:spo:guest#lreed@uni-mainz.de::" providerId="AD" clId="Web-{B6929942-756A-4FD4-AB3E-0A9A1B53752A}" dt="2020-12-08T14:39:04.649" v="5" actId="20577"/>
      <pc:docMkLst>
        <pc:docMk/>
      </pc:docMkLst>
      <pc:sldChg chg="modSp">
        <pc:chgData name="lreed@uni-mainz.de" userId="S::urn:spo:guest#lreed@uni-mainz.de::" providerId="AD" clId="Web-{B6929942-756A-4FD4-AB3E-0A9A1B53752A}" dt="2020-12-08T14:39:02.883" v="3" actId="20577"/>
        <pc:sldMkLst>
          <pc:docMk/>
          <pc:sldMk cId="2451272322" sldId="268"/>
        </pc:sldMkLst>
        <pc:spChg chg="mod">
          <ac:chgData name="lreed@uni-mainz.de" userId="S::urn:spo:guest#lreed@uni-mainz.de::" providerId="AD" clId="Web-{B6929942-756A-4FD4-AB3E-0A9A1B53752A}" dt="2020-12-08T14:39:02.883" v="3" actId="20577"/>
          <ac:spMkLst>
            <pc:docMk/>
            <pc:sldMk cId="2451272322" sldId="268"/>
            <ac:spMk id="174" creationId="{7091C172-E31E-4F69-ADC3-D0D20FA628DB}"/>
          </ac:spMkLst>
        </pc:spChg>
        <pc:spChg chg="mod">
          <ac:chgData name="lreed@uni-mainz.de" userId="S::urn:spo:guest#lreed@uni-mainz.de::" providerId="AD" clId="Web-{B6929942-756A-4FD4-AB3E-0A9A1B53752A}" dt="2020-12-08T14:38:58.118" v="0" actId="20577"/>
          <ac:spMkLst>
            <pc:docMk/>
            <pc:sldMk cId="2451272322" sldId="268"/>
            <ac:spMk id="191" creationId="{45170783-CC0F-4D50-892A-5F4167A7273B}"/>
          </ac:spMkLst>
        </pc:spChg>
      </pc:sldChg>
    </pc:docChg>
  </pc:docChgLst>
  <pc:docChgLst>
    <pc:chgData name="j.warbinek@gsi.de" userId="S::urn:spo:guest#j.warbinek@gsi.de::" providerId="AD" clId="Web-{F04B7A5B-84EE-59BC-DE07-4D08492CD317}"/>
    <pc:docChg chg="modSld">
      <pc:chgData name="j.warbinek@gsi.de" userId="S::urn:spo:guest#j.warbinek@gsi.de::" providerId="AD" clId="Web-{F04B7A5B-84EE-59BC-DE07-4D08492CD317}" dt="2020-12-08T16:28:32.084" v="211"/>
      <pc:docMkLst>
        <pc:docMk/>
      </pc:docMkLst>
      <pc:sldChg chg="addSp delSp modSp">
        <pc:chgData name="j.warbinek@gsi.de" userId="S::urn:spo:guest#j.warbinek@gsi.de::" providerId="AD" clId="Web-{F04B7A5B-84EE-59BC-DE07-4D08492CD317}" dt="2020-12-08T16:28:32.084" v="211"/>
        <pc:sldMkLst>
          <pc:docMk/>
          <pc:sldMk cId="2451272322" sldId="268"/>
        </pc:sldMkLst>
        <pc:spChg chg="topLvl">
          <ac:chgData name="j.warbinek@gsi.de" userId="S::urn:spo:guest#j.warbinek@gsi.de::" providerId="AD" clId="Web-{F04B7A5B-84EE-59BC-DE07-4D08492CD317}" dt="2020-12-08T16:28:32.084" v="211"/>
          <ac:spMkLst>
            <pc:docMk/>
            <pc:sldMk cId="2451272322" sldId="268"/>
            <ac:spMk id="149" creationId="{348C68B1-CA3E-4671-B970-EC23B0A2F6B6}"/>
          </ac:spMkLst>
        </pc:spChg>
        <pc:spChg chg="topLvl">
          <ac:chgData name="j.warbinek@gsi.de" userId="S::urn:spo:guest#j.warbinek@gsi.de::" providerId="AD" clId="Web-{F04B7A5B-84EE-59BC-DE07-4D08492CD317}" dt="2020-12-08T16:28:32.084" v="211"/>
          <ac:spMkLst>
            <pc:docMk/>
            <pc:sldMk cId="2451272322" sldId="268"/>
            <ac:spMk id="150" creationId="{824ADB5A-F2C7-4B89-B30E-2D6208317FB8}"/>
          </ac:spMkLst>
        </pc:spChg>
        <pc:spChg chg="topLvl">
          <ac:chgData name="j.warbinek@gsi.de" userId="S::urn:spo:guest#j.warbinek@gsi.de::" providerId="AD" clId="Web-{F04B7A5B-84EE-59BC-DE07-4D08492CD317}" dt="2020-12-08T16:28:32.084" v="211"/>
          <ac:spMkLst>
            <pc:docMk/>
            <pc:sldMk cId="2451272322" sldId="268"/>
            <ac:spMk id="152" creationId="{E20439FB-21CF-427C-9498-AF3CD62577CB}"/>
          </ac:spMkLst>
        </pc:spChg>
        <pc:spChg chg="topLvl">
          <ac:chgData name="j.warbinek@gsi.de" userId="S::urn:spo:guest#j.warbinek@gsi.de::" providerId="AD" clId="Web-{F04B7A5B-84EE-59BC-DE07-4D08492CD317}" dt="2020-12-08T16:28:32.084" v="211"/>
          <ac:spMkLst>
            <pc:docMk/>
            <pc:sldMk cId="2451272322" sldId="268"/>
            <ac:spMk id="153" creationId="{883B0854-7867-4BD6-BD6C-07699AB31D4C}"/>
          </ac:spMkLst>
        </pc:spChg>
        <pc:spChg chg="topLvl">
          <ac:chgData name="j.warbinek@gsi.de" userId="S::urn:spo:guest#j.warbinek@gsi.de::" providerId="AD" clId="Web-{F04B7A5B-84EE-59BC-DE07-4D08492CD317}" dt="2020-12-08T16:28:32.084" v="211"/>
          <ac:spMkLst>
            <pc:docMk/>
            <pc:sldMk cId="2451272322" sldId="268"/>
            <ac:spMk id="154" creationId="{985495A1-8E08-4C62-8A3E-721B4B07465C}"/>
          </ac:spMkLst>
        </pc:spChg>
        <pc:spChg chg="mod ord topLvl">
          <ac:chgData name="j.warbinek@gsi.de" userId="S::urn:spo:guest#j.warbinek@gsi.de::" providerId="AD" clId="Web-{F04B7A5B-84EE-59BC-DE07-4D08492CD317}" dt="2020-12-08T16:28:32.084" v="211"/>
          <ac:spMkLst>
            <pc:docMk/>
            <pc:sldMk cId="2451272322" sldId="268"/>
            <ac:spMk id="157" creationId="{5C08C4FD-E32A-4643-9677-171D8A43DEA9}"/>
          </ac:spMkLst>
        </pc:spChg>
        <pc:spChg chg="mod topLvl">
          <ac:chgData name="j.warbinek@gsi.de" userId="S::urn:spo:guest#j.warbinek@gsi.de::" providerId="AD" clId="Web-{F04B7A5B-84EE-59BC-DE07-4D08492CD317}" dt="2020-12-08T16:28:32.084" v="211"/>
          <ac:spMkLst>
            <pc:docMk/>
            <pc:sldMk cId="2451272322" sldId="268"/>
            <ac:spMk id="158" creationId="{425602BC-D8E5-48C0-A2AB-3A4C47A6CFFA}"/>
          </ac:spMkLst>
        </pc:spChg>
        <pc:spChg chg="topLvl">
          <ac:chgData name="j.warbinek@gsi.de" userId="S::urn:spo:guest#j.warbinek@gsi.de::" providerId="AD" clId="Web-{F04B7A5B-84EE-59BC-DE07-4D08492CD317}" dt="2020-12-08T16:28:32.084" v="211"/>
          <ac:spMkLst>
            <pc:docMk/>
            <pc:sldMk cId="2451272322" sldId="268"/>
            <ac:spMk id="159" creationId="{522E3F67-E3C9-4FBC-996D-208CE844F5E5}"/>
          </ac:spMkLst>
        </pc:spChg>
        <pc:spChg chg="mod topLvl">
          <ac:chgData name="j.warbinek@gsi.de" userId="S::urn:spo:guest#j.warbinek@gsi.de::" providerId="AD" clId="Web-{F04B7A5B-84EE-59BC-DE07-4D08492CD317}" dt="2020-12-08T16:28:32.084" v="211"/>
          <ac:spMkLst>
            <pc:docMk/>
            <pc:sldMk cId="2451272322" sldId="268"/>
            <ac:spMk id="160" creationId="{1F9F358C-F959-460B-AA58-A96D873D0305}"/>
          </ac:spMkLst>
        </pc:spChg>
        <pc:spChg chg="mod">
          <ac:chgData name="j.warbinek@gsi.de" userId="S::urn:spo:guest#j.warbinek@gsi.de::" providerId="AD" clId="Web-{F04B7A5B-84EE-59BC-DE07-4D08492CD317}" dt="2020-12-08T16:01:53.506" v="8"/>
          <ac:spMkLst>
            <pc:docMk/>
            <pc:sldMk cId="2451272322" sldId="268"/>
            <ac:spMk id="162" creationId="{B6C7DC69-814E-4FA8-A61F-B5097D4BB98D}"/>
          </ac:spMkLst>
        </pc:spChg>
        <pc:spChg chg="mod">
          <ac:chgData name="j.warbinek@gsi.de" userId="S::urn:spo:guest#j.warbinek@gsi.de::" providerId="AD" clId="Web-{F04B7A5B-84EE-59BC-DE07-4D08492CD317}" dt="2020-12-08T16:02:30.882" v="20" actId="1076"/>
          <ac:spMkLst>
            <pc:docMk/>
            <pc:sldMk cId="2451272322" sldId="268"/>
            <ac:spMk id="163" creationId="{D655BEFC-7E61-4D09-875B-89F421717FC6}"/>
          </ac:spMkLst>
        </pc:spChg>
        <pc:spChg chg="mod">
          <ac:chgData name="j.warbinek@gsi.de" userId="S::urn:spo:guest#j.warbinek@gsi.de::" providerId="AD" clId="Web-{F04B7A5B-84EE-59BC-DE07-4D08492CD317}" dt="2020-12-08T16:00:51.927" v="1"/>
          <ac:spMkLst>
            <pc:docMk/>
            <pc:sldMk cId="2451272322" sldId="268"/>
            <ac:spMk id="171" creationId="{72E82AD0-6611-4BCA-B787-E3B2AD23B34A}"/>
          </ac:spMkLst>
        </pc:spChg>
        <pc:spChg chg="mod">
          <ac:chgData name="j.warbinek@gsi.de" userId="S::urn:spo:guest#j.warbinek@gsi.de::" providerId="AD" clId="Web-{F04B7A5B-84EE-59BC-DE07-4D08492CD317}" dt="2020-12-08T16:02:36.132" v="21"/>
          <ac:spMkLst>
            <pc:docMk/>
            <pc:sldMk cId="2451272322" sldId="268"/>
            <ac:spMk id="199" creationId="{E4FADDF3-AD97-4E20-9831-5B65A2E25DAD}"/>
          </ac:spMkLst>
        </pc:spChg>
        <pc:spChg chg="mod">
          <ac:chgData name="j.warbinek@gsi.de" userId="S::urn:spo:guest#j.warbinek@gsi.de::" providerId="AD" clId="Web-{F04B7A5B-84EE-59BC-DE07-4D08492CD317}" dt="2020-12-08T16:02:16.288" v="12" actId="20577"/>
          <ac:spMkLst>
            <pc:docMk/>
            <pc:sldMk cId="2451272322" sldId="268"/>
            <ac:spMk id="223" creationId="{6900A665-2F27-4E04-BD78-FC0D9258AD1F}"/>
          </ac:spMkLst>
        </pc:spChg>
        <pc:spChg chg="mod">
          <ac:chgData name="j.warbinek@gsi.de" userId="S::urn:spo:guest#j.warbinek@gsi.de::" providerId="AD" clId="Web-{F04B7A5B-84EE-59BC-DE07-4D08492CD317}" dt="2020-12-08T16:01:28.209" v="5" actId="1076"/>
          <ac:spMkLst>
            <pc:docMk/>
            <pc:sldMk cId="2451272322" sldId="268"/>
            <ac:spMk id="284" creationId="{55D6B166-30EE-4405-B128-24B38A22D418}"/>
          </ac:spMkLst>
        </pc:spChg>
        <pc:spChg chg="mod">
          <ac:chgData name="j.warbinek@gsi.de" userId="S::urn:spo:guest#j.warbinek@gsi.de::" providerId="AD" clId="Web-{F04B7A5B-84EE-59BC-DE07-4D08492CD317}" dt="2020-12-08T16:02:21.194" v="15" actId="20577"/>
          <ac:spMkLst>
            <pc:docMk/>
            <pc:sldMk cId="2451272322" sldId="268"/>
            <ac:spMk id="301" creationId="{C701C37E-9CB9-468B-B37B-CFE7BBFFD708}"/>
          </ac:spMkLst>
        </pc:spChg>
        <pc:grpChg chg="del mod">
          <ac:chgData name="j.warbinek@gsi.de" userId="S::urn:spo:guest#j.warbinek@gsi.de::" providerId="AD" clId="Web-{F04B7A5B-84EE-59BC-DE07-4D08492CD317}" dt="2020-12-08T16:28:32.084" v="211"/>
          <ac:grpSpMkLst>
            <pc:docMk/>
            <pc:sldMk cId="2451272322" sldId="268"/>
            <ac:grpSpMk id="24" creationId="{00000000-0000-0000-0000-000000000000}"/>
          </ac:grpSpMkLst>
        </pc:grpChg>
        <pc:grpChg chg="topLvl">
          <ac:chgData name="j.warbinek@gsi.de" userId="S::urn:spo:guest#j.warbinek@gsi.de::" providerId="AD" clId="Web-{F04B7A5B-84EE-59BC-DE07-4D08492CD317}" dt="2020-12-08T16:28:32.084" v="211"/>
          <ac:grpSpMkLst>
            <pc:docMk/>
            <pc:sldMk cId="2451272322" sldId="268"/>
            <ac:grpSpMk id="151" creationId="{3B396579-ADC4-46F3-B43F-755B2AD532E5}"/>
          </ac:grpSpMkLst>
        </pc:grpChg>
        <pc:picChg chg="mod ord">
          <ac:chgData name="j.warbinek@gsi.de" userId="S::urn:spo:guest#j.warbinek@gsi.de::" providerId="AD" clId="Web-{F04B7A5B-84EE-59BC-DE07-4D08492CD317}" dt="2020-12-08T16:24:49.939" v="193" actId="1076"/>
          <ac:picMkLst>
            <pc:docMk/>
            <pc:sldMk cId="2451272322" sldId="268"/>
            <ac:picMk id="15" creationId="{82124B41-F25E-476F-889F-EBE2F16D0C0E}"/>
          </ac:picMkLst>
        </pc:picChg>
        <pc:picChg chg="add mod">
          <ac:chgData name="j.warbinek@gsi.de" userId="S::urn:spo:guest#j.warbinek@gsi.de::" providerId="AD" clId="Web-{F04B7A5B-84EE-59BC-DE07-4D08492CD317}" dt="2020-12-08T16:06:25.418" v="30"/>
          <ac:picMkLst>
            <pc:docMk/>
            <pc:sldMk cId="2451272322" sldId="268"/>
            <ac:picMk id="21" creationId="{1091D34A-E938-4B4A-B926-939DB12EC3F8}"/>
          </ac:picMkLst>
        </pc:picChg>
        <pc:picChg chg="add mod ord modCrop">
          <ac:chgData name="j.warbinek@gsi.de" userId="S::urn:spo:guest#j.warbinek@gsi.de::" providerId="AD" clId="Web-{F04B7A5B-84EE-59BC-DE07-4D08492CD317}" dt="2020-12-08T16:27:30.098" v="206" actId="1076"/>
          <ac:picMkLst>
            <pc:docMk/>
            <pc:sldMk cId="2451272322" sldId="268"/>
            <ac:picMk id="27" creationId="{A06F6732-62BE-432F-B52F-3E5F3ECE2CB3}"/>
          </ac:picMkLst>
        </pc:picChg>
        <pc:picChg chg="mod topLvl">
          <ac:chgData name="j.warbinek@gsi.de" userId="S::urn:spo:guest#j.warbinek@gsi.de::" providerId="AD" clId="Web-{F04B7A5B-84EE-59BC-DE07-4D08492CD317}" dt="2020-12-08T16:28:32.084" v="211"/>
          <ac:picMkLst>
            <pc:docMk/>
            <pc:sldMk cId="2451272322" sldId="268"/>
            <ac:picMk id="148" creationId="{7F69CA87-9E59-4F49-AFA3-09A7533BF7BF}"/>
          </ac:picMkLst>
        </pc:picChg>
        <pc:picChg chg="mod topLvl">
          <ac:chgData name="j.warbinek@gsi.de" userId="S::urn:spo:guest#j.warbinek@gsi.de::" providerId="AD" clId="Web-{F04B7A5B-84EE-59BC-DE07-4D08492CD317}" dt="2020-12-08T16:28:32.084" v="211"/>
          <ac:picMkLst>
            <pc:docMk/>
            <pc:sldMk cId="2451272322" sldId="268"/>
            <ac:picMk id="155" creationId="{15690896-E99F-4808-AB7C-161780595635}"/>
          </ac:picMkLst>
        </pc:picChg>
        <pc:picChg chg="mod topLvl">
          <ac:chgData name="j.warbinek@gsi.de" userId="S::urn:spo:guest#j.warbinek@gsi.de::" providerId="AD" clId="Web-{F04B7A5B-84EE-59BC-DE07-4D08492CD317}" dt="2020-12-08T16:28:32.084" v="211"/>
          <ac:picMkLst>
            <pc:docMk/>
            <pc:sldMk cId="2451272322" sldId="268"/>
            <ac:picMk id="156" creationId="{56A790D7-E198-45D3-89CC-417A3DC4DEBC}"/>
          </ac:picMkLst>
        </pc:picChg>
        <pc:picChg chg="mod">
          <ac:chgData name="j.warbinek@gsi.de" userId="S::urn:spo:guest#j.warbinek@gsi.de::" providerId="AD" clId="Web-{F04B7A5B-84EE-59BC-DE07-4D08492CD317}" dt="2020-12-08T16:01:34.006" v="6" actId="1076"/>
          <ac:picMkLst>
            <pc:docMk/>
            <pc:sldMk cId="2451272322" sldId="268"/>
            <ac:picMk id="285" creationId="{76E77A93-40C1-4F03-BDE9-D4DDCCBEC71D}"/>
          </ac:picMkLst>
        </pc:picChg>
      </pc:sldChg>
    </pc:docChg>
  </pc:docChgLst>
  <pc:docChgLst>
    <pc:chgData name="Raggio, Andrea" userId="S::araggio@jyu.fi::e680817c-694b-478a-a47a-ea6c718567c0" providerId="AD" clId="Web-{D126E998-3657-EE4F-62D1-B08F326D5BF0}"/>
    <pc:docChg chg="modSld">
      <pc:chgData name="Raggio, Andrea" userId="S::araggio@jyu.fi::e680817c-694b-478a-a47a-ea6c718567c0" providerId="AD" clId="Web-{D126E998-3657-EE4F-62D1-B08F326D5BF0}" dt="2020-12-08T18:14:03.195" v="4" actId="1076"/>
      <pc:docMkLst>
        <pc:docMk/>
      </pc:docMkLst>
      <pc:sldChg chg="modSp">
        <pc:chgData name="Raggio, Andrea" userId="S::araggio@jyu.fi::e680817c-694b-478a-a47a-ea6c718567c0" providerId="AD" clId="Web-{D126E998-3657-EE4F-62D1-B08F326D5BF0}" dt="2020-12-08T18:14:03.195" v="4" actId="1076"/>
        <pc:sldMkLst>
          <pc:docMk/>
          <pc:sldMk cId="1679290591" sldId="269"/>
        </pc:sldMkLst>
        <pc:spChg chg="mod">
          <ac:chgData name="Raggio, Andrea" userId="S::araggio@jyu.fi::e680817c-694b-478a-a47a-ea6c718567c0" providerId="AD" clId="Web-{D126E998-3657-EE4F-62D1-B08F326D5BF0}" dt="2020-12-08T18:05:34.278" v="0" actId="1076"/>
          <ac:spMkLst>
            <pc:docMk/>
            <pc:sldMk cId="1679290591" sldId="269"/>
            <ac:spMk id="147" creationId="{FBAFF2D3-EBB2-4A6A-AC37-441DC6263066}"/>
          </ac:spMkLst>
        </pc:spChg>
        <pc:spChg chg="mod">
          <ac:chgData name="Raggio, Andrea" userId="S::araggio@jyu.fi::e680817c-694b-478a-a47a-ea6c718567c0" providerId="AD" clId="Web-{D126E998-3657-EE4F-62D1-B08F326D5BF0}" dt="2020-12-08T18:05:34.356" v="1" actId="1076"/>
          <ac:spMkLst>
            <pc:docMk/>
            <pc:sldMk cId="1679290591" sldId="269"/>
            <ac:spMk id="211" creationId="{3607A7E4-8536-4BA3-A167-2D4F2189C763}"/>
          </ac:spMkLst>
        </pc:spChg>
        <pc:spChg chg="mod">
          <ac:chgData name="Raggio, Andrea" userId="S::araggio@jyu.fi::e680817c-694b-478a-a47a-ea6c718567c0" providerId="AD" clId="Web-{D126E998-3657-EE4F-62D1-B08F326D5BF0}" dt="2020-12-08T18:05:34.434" v="2" actId="1076"/>
          <ac:spMkLst>
            <pc:docMk/>
            <pc:sldMk cId="1679290591" sldId="269"/>
            <ac:spMk id="212" creationId="{B9290188-CC9D-473F-971D-D6309EF43424}"/>
          </ac:spMkLst>
        </pc:spChg>
        <pc:picChg chg="mod">
          <ac:chgData name="Raggio, Andrea" userId="S::araggio@jyu.fi::e680817c-694b-478a-a47a-ea6c718567c0" providerId="AD" clId="Web-{D126E998-3657-EE4F-62D1-B08F326D5BF0}" dt="2020-12-08T18:14:03.195" v="4" actId="1076"/>
          <ac:picMkLst>
            <pc:docMk/>
            <pc:sldMk cId="1679290591" sldId="269"/>
            <ac:picMk id="279" creationId="{00000000-0000-0000-0000-000000000000}"/>
          </ac:picMkLst>
        </pc:picChg>
      </pc:sldChg>
    </pc:docChg>
  </pc:docChgLst>
  <pc:docChgLst>
    <pc:chgData name="Raggio, Andrea" userId="S::araggio@jyu.fi::e680817c-694b-478a-a47a-ea6c718567c0" providerId="AD" clId="Web-{C9944436-7301-15DA-B667-EC02D3DC46C0}"/>
    <pc:docChg chg="modSld">
      <pc:chgData name="Raggio, Andrea" userId="S::araggio@jyu.fi::e680817c-694b-478a-a47a-ea6c718567c0" providerId="AD" clId="Web-{C9944436-7301-15DA-B667-EC02D3DC46C0}" dt="2020-12-05T10:58:35.004" v="5" actId="20577"/>
      <pc:docMkLst>
        <pc:docMk/>
      </pc:docMkLst>
      <pc:sldChg chg="modSp">
        <pc:chgData name="Raggio, Andrea" userId="S::araggio@jyu.fi::e680817c-694b-478a-a47a-ea6c718567c0" providerId="AD" clId="Web-{C9944436-7301-15DA-B667-EC02D3DC46C0}" dt="2020-12-05T10:58:34.363" v="3" actId="20577"/>
        <pc:sldMkLst>
          <pc:docMk/>
          <pc:sldMk cId="371030075" sldId="267"/>
        </pc:sldMkLst>
        <pc:spChg chg="mod">
          <ac:chgData name="Raggio, Andrea" userId="S::araggio@jyu.fi::e680817c-694b-478a-a47a-ea6c718567c0" providerId="AD" clId="Web-{C9944436-7301-15DA-B667-EC02D3DC46C0}" dt="2020-12-05T10:54:00.218" v="1"/>
          <ac:spMkLst>
            <pc:docMk/>
            <pc:sldMk cId="371030075" sldId="267"/>
            <ac:spMk id="29" creationId="{00000000-0000-0000-0000-000000000000}"/>
          </ac:spMkLst>
        </pc:spChg>
        <pc:spChg chg="mod">
          <ac:chgData name="Raggio, Andrea" userId="S::araggio@jyu.fi::e680817c-694b-478a-a47a-ea6c718567c0" providerId="AD" clId="Web-{C9944436-7301-15DA-B667-EC02D3DC46C0}" dt="2020-12-05T10:58:34.363" v="3" actId="20577"/>
          <ac:spMkLst>
            <pc:docMk/>
            <pc:sldMk cId="371030075" sldId="267"/>
            <ac:spMk id="34" creationId="{59527C88-7CE4-4D7F-9AAA-3310FF9725D3}"/>
          </ac:spMkLst>
        </pc:spChg>
        <pc:spChg chg="mod">
          <ac:chgData name="Raggio, Andrea" userId="S::araggio@jyu.fi::e680817c-694b-478a-a47a-ea6c718567c0" providerId="AD" clId="Web-{C9944436-7301-15DA-B667-EC02D3DC46C0}" dt="2020-12-05T10:54:07.531" v="2" actId="1076"/>
          <ac:spMkLst>
            <pc:docMk/>
            <pc:sldMk cId="371030075" sldId="267"/>
            <ac:spMk id="44" creationId="{DF48474B-3B7A-45ED-8260-B0186C65B854}"/>
          </ac:spMkLst>
        </pc:spChg>
      </pc:sldChg>
    </pc:docChg>
  </pc:docChgLst>
  <pc:docChgLst>
    <pc:chgData name="Raggio, Andrea" userId="S::araggio@jyu.fi::e680817c-694b-478a-a47a-ea6c718567c0" providerId="AD" clId="Web-{AD3C0003-1478-C1D5-9A80-5E82FBFE2359}"/>
    <pc:docChg chg="modSld">
      <pc:chgData name="Raggio, Andrea" userId="S::araggio@jyu.fi::e680817c-694b-478a-a47a-ea6c718567c0" providerId="AD" clId="Web-{AD3C0003-1478-C1D5-9A80-5E82FBFE2359}" dt="2020-12-07T09:10:05.464" v="6" actId="20577"/>
      <pc:docMkLst>
        <pc:docMk/>
      </pc:docMkLst>
      <pc:sldChg chg="modSp">
        <pc:chgData name="Raggio, Andrea" userId="S::araggio@jyu.fi::e680817c-694b-478a-a47a-ea6c718567c0" providerId="AD" clId="Web-{AD3C0003-1478-C1D5-9A80-5E82FBFE2359}" dt="2020-12-07T09:05:23.362" v="4" actId="20577"/>
        <pc:sldMkLst>
          <pc:docMk/>
          <pc:sldMk cId="2451272322" sldId="268"/>
        </pc:sldMkLst>
        <pc:spChg chg="mod">
          <ac:chgData name="Raggio, Andrea" userId="S::araggio@jyu.fi::e680817c-694b-478a-a47a-ea6c718567c0" providerId="AD" clId="Web-{AD3C0003-1478-C1D5-9A80-5E82FBFE2359}" dt="2020-12-07T09:05:23.362" v="4" actId="20577"/>
          <ac:spMkLst>
            <pc:docMk/>
            <pc:sldMk cId="2451272322" sldId="268"/>
            <ac:spMk id="99" creationId="{CD9F0DED-0C1C-4B2B-A14A-7C7DF2DCF9EB}"/>
          </ac:spMkLst>
        </pc:spChg>
      </pc:sldChg>
    </pc:docChg>
  </pc:docChgLst>
  <pc:docChgLst>
    <pc:chgData name="vaila.leask@kuleuven.be" userId="S::urn:spo:guest#vaila.leask@kuleuven.be::" providerId="AD" clId="Web-{7D9E9FA7-0314-E248-9D26-B8925C0E6ECA}"/>
    <pc:docChg chg="addSld modSld">
      <pc:chgData name="vaila.leask@kuleuven.be" userId="S::urn:spo:guest#vaila.leask@kuleuven.be::" providerId="AD" clId="Web-{7D9E9FA7-0314-E248-9D26-B8925C0E6ECA}" dt="2020-12-02T13:33:37.746" v="243" actId="14100"/>
      <pc:docMkLst>
        <pc:docMk/>
      </pc:docMkLst>
      <pc:sldChg chg="modSp">
        <pc:chgData name="vaila.leask@kuleuven.be" userId="S::urn:spo:guest#vaila.leask@kuleuven.be::" providerId="AD" clId="Web-{7D9E9FA7-0314-E248-9D26-B8925C0E6ECA}" dt="2020-12-01T16:03:04.179" v="3"/>
        <pc:sldMkLst>
          <pc:docMk/>
          <pc:sldMk cId="1004481984" sldId="265"/>
        </pc:sldMkLst>
        <pc:spChg chg="mod">
          <ac:chgData name="vaila.leask@kuleuven.be" userId="S::urn:spo:guest#vaila.leask@kuleuven.be::" providerId="AD" clId="Web-{7D9E9FA7-0314-E248-9D26-B8925C0E6ECA}" dt="2020-12-01T16:03:04.179" v="2"/>
          <ac:spMkLst>
            <pc:docMk/>
            <pc:sldMk cId="1004481984" sldId="265"/>
            <ac:spMk id="20" creationId="{C7682D86-0192-4A81-AB7D-B04397B2AD36}"/>
          </ac:spMkLst>
        </pc:spChg>
        <pc:spChg chg="mod">
          <ac:chgData name="vaila.leask@kuleuven.be" userId="S::urn:spo:guest#vaila.leask@kuleuven.be::" providerId="AD" clId="Web-{7D9E9FA7-0314-E248-9D26-B8925C0E6ECA}" dt="2020-12-01T16:03:04.179" v="3"/>
          <ac:spMkLst>
            <pc:docMk/>
            <pc:sldMk cId="1004481984" sldId="265"/>
            <ac:spMk id="22" creationId="{0DAC031E-B29F-45A8-BACE-DE604541250D}"/>
          </ac:spMkLst>
        </pc:spChg>
      </pc:sldChg>
      <pc:sldChg chg="addSp delSp modSp add replId">
        <pc:chgData name="vaila.leask@kuleuven.be" userId="S::urn:spo:guest#vaila.leask@kuleuven.be::" providerId="AD" clId="Web-{7D9E9FA7-0314-E248-9D26-B8925C0E6ECA}" dt="2020-12-02T10:22:22.833" v="114"/>
        <pc:sldMkLst>
          <pc:docMk/>
          <pc:sldMk cId="422490626" sldId="266"/>
        </pc:sldMkLst>
        <pc:spChg chg="ord">
          <ac:chgData name="vaila.leask@kuleuven.be" userId="S::urn:spo:guest#vaila.leask@kuleuven.be::" providerId="AD" clId="Web-{7D9E9FA7-0314-E248-9D26-B8925C0E6ECA}" dt="2020-12-01T16:14:20.423" v="88"/>
          <ac:spMkLst>
            <pc:docMk/>
            <pc:sldMk cId="422490626" sldId="266"/>
            <ac:spMk id="5" creationId="{F7D0D6E9-DD73-41B5-9869-EB58661844E9}"/>
          </ac:spMkLst>
        </pc:spChg>
        <pc:spChg chg="add del mod">
          <ac:chgData name="vaila.leask@kuleuven.be" userId="S::urn:spo:guest#vaila.leask@kuleuven.be::" providerId="AD" clId="Web-{7D9E9FA7-0314-E248-9D26-B8925C0E6ECA}" dt="2020-12-01T16:06:29.645" v="23"/>
          <ac:spMkLst>
            <pc:docMk/>
            <pc:sldMk cId="422490626" sldId="266"/>
            <ac:spMk id="7" creationId="{0F1E1FAB-7536-4291-A757-BBA8E8169991}"/>
          </ac:spMkLst>
        </pc:spChg>
        <pc:spChg chg="add del mod">
          <ac:chgData name="vaila.leask@kuleuven.be" userId="S::urn:spo:guest#vaila.leask@kuleuven.be::" providerId="AD" clId="Web-{7D9E9FA7-0314-E248-9D26-B8925C0E6ECA}" dt="2020-12-01T16:12:04.993" v="68"/>
          <ac:spMkLst>
            <pc:docMk/>
            <pc:sldMk cId="422490626" sldId="266"/>
            <ac:spMk id="9" creationId="{9BE725FE-561B-44A3-BE00-BBCC034FF281}"/>
          </ac:spMkLst>
        </pc:spChg>
        <pc:spChg chg="mod">
          <ac:chgData name="vaila.leask@kuleuven.be" userId="S::urn:spo:guest#vaila.leask@kuleuven.be::" providerId="AD" clId="Web-{7D9E9FA7-0314-E248-9D26-B8925C0E6ECA}" dt="2020-12-01T16:07:30.039" v="38" actId="1076"/>
          <ac:spMkLst>
            <pc:docMk/>
            <pc:sldMk cId="422490626" sldId="266"/>
            <ac:spMk id="20" creationId="{C7682D86-0192-4A81-AB7D-B04397B2AD36}"/>
          </ac:spMkLst>
        </pc:spChg>
        <pc:spChg chg="mod">
          <ac:chgData name="vaila.leask@kuleuven.be" userId="S::urn:spo:guest#vaila.leask@kuleuven.be::" providerId="AD" clId="Web-{7D9E9FA7-0314-E248-9D26-B8925C0E6ECA}" dt="2020-12-01T16:05:13.890" v="16"/>
          <ac:spMkLst>
            <pc:docMk/>
            <pc:sldMk cId="422490626" sldId="266"/>
            <ac:spMk id="22" creationId="{0DAC031E-B29F-45A8-BACE-DE604541250D}"/>
          </ac:spMkLst>
        </pc:spChg>
        <pc:spChg chg="mod">
          <ac:chgData name="vaila.leask@kuleuven.be" userId="S::urn:spo:guest#vaila.leask@kuleuven.be::" providerId="AD" clId="Web-{7D9E9FA7-0314-E248-9D26-B8925C0E6ECA}" dt="2020-12-01T16:12:50.871" v="77" actId="1076"/>
          <ac:spMkLst>
            <pc:docMk/>
            <pc:sldMk cId="422490626" sldId="266"/>
            <ac:spMk id="28" creationId="{A7CA59DC-258A-4713-B9AA-87F35264687A}"/>
          </ac:spMkLst>
        </pc:spChg>
        <pc:spChg chg="del topLvl">
          <ac:chgData name="vaila.leask@kuleuven.be" userId="S::urn:spo:guest#vaila.leask@kuleuven.be::" providerId="AD" clId="Web-{7D9E9FA7-0314-E248-9D26-B8925C0E6ECA}" dt="2020-12-01T16:12:21.182" v="73"/>
          <ac:spMkLst>
            <pc:docMk/>
            <pc:sldMk cId="422490626" sldId="266"/>
            <ac:spMk id="30" creationId="{566CE857-F997-4ECC-858D-E4B0C6F62C6D}"/>
          </ac:spMkLst>
        </pc:spChg>
        <pc:spChg chg="del mod topLvl">
          <ac:chgData name="vaila.leask@kuleuven.be" userId="S::urn:spo:guest#vaila.leask@kuleuven.be::" providerId="AD" clId="Web-{7D9E9FA7-0314-E248-9D26-B8925C0E6ECA}" dt="2020-12-01T16:08:12.229" v="48"/>
          <ac:spMkLst>
            <pc:docMk/>
            <pc:sldMk cId="422490626" sldId="266"/>
            <ac:spMk id="31" creationId="{45690D75-F3DD-4279-934C-E31095D67A1B}"/>
          </ac:spMkLst>
        </pc:spChg>
        <pc:spChg chg="del topLvl">
          <ac:chgData name="vaila.leask@kuleuven.be" userId="S::urn:spo:guest#vaila.leask@kuleuven.be::" providerId="AD" clId="Web-{7D9E9FA7-0314-E248-9D26-B8925C0E6ECA}" dt="2020-12-01T16:13:39.483" v="81"/>
          <ac:spMkLst>
            <pc:docMk/>
            <pc:sldMk cId="422490626" sldId="266"/>
            <ac:spMk id="33" creationId="{61641810-A4E8-448B-9447-DAE2117DF58B}"/>
          </ac:spMkLst>
        </pc:spChg>
        <pc:spChg chg="del mod topLvl">
          <ac:chgData name="vaila.leask@kuleuven.be" userId="S::urn:spo:guest#vaila.leask@kuleuven.be::" providerId="AD" clId="Web-{7D9E9FA7-0314-E248-9D26-B8925C0E6ECA}" dt="2020-12-01T16:09:08.357" v="56"/>
          <ac:spMkLst>
            <pc:docMk/>
            <pc:sldMk cId="422490626" sldId="266"/>
            <ac:spMk id="34" creationId="{8423759B-2556-4165-A6C3-3CF9DF8D50D0}"/>
          </ac:spMkLst>
        </pc:spChg>
        <pc:spChg chg="add del mod">
          <ac:chgData name="vaila.leask@kuleuven.be" userId="S::urn:spo:guest#vaila.leask@kuleuven.be::" providerId="AD" clId="Web-{7D9E9FA7-0314-E248-9D26-B8925C0E6ECA}" dt="2020-12-01T16:12:19.556" v="72"/>
          <ac:spMkLst>
            <pc:docMk/>
            <pc:sldMk cId="422490626" sldId="266"/>
            <ac:spMk id="37" creationId="{4BADE73D-6567-4147-A70D-A44922D2B8A7}"/>
          </ac:spMkLst>
        </pc:spChg>
        <pc:spChg chg="del topLvl">
          <ac:chgData name="vaila.leask@kuleuven.be" userId="S::urn:spo:guest#vaila.leask@kuleuven.be::" providerId="AD" clId="Web-{7D9E9FA7-0314-E248-9D26-B8925C0E6ECA}" dt="2020-12-01T16:12:27.010" v="75"/>
          <ac:spMkLst>
            <pc:docMk/>
            <pc:sldMk cId="422490626" sldId="266"/>
            <ac:spMk id="39" creationId="{86134B80-8D3E-40A2-ABA0-87DFBA297669}"/>
          </ac:spMkLst>
        </pc:spChg>
        <pc:spChg chg="del topLvl">
          <ac:chgData name="vaila.leask@kuleuven.be" userId="S::urn:spo:guest#vaila.leask@kuleuven.be::" providerId="AD" clId="Web-{7D9E9FA7-0314-E248-9D26-B8925C0E6ECA}" dt="2020-12-01T16:08:21.214" v="51"/>
          <ac:spMkLst>
            <pc:docMk/>
            <pc:sldMk cId="422490626" sldId="266"/>
            <ac:spMk id="40" creationId="{CE0B1420-63D6-43C6-AF4B-DB910DA737F9}"/>
          </ac:spMkLst>
        </pc:spChg>
        <pc:spChg chg="add del mod">
          <ac:chgData name="vaila.leask@kuleuven.be" userId="S::urn:spo:guest#vaila.leask@kuleuven.be::" providerId="AD" clId="Web-{7D9E9FA7-0314-E248-9D26-B8925C0E6ECA}" dt="2020-12-01T16:12:23.338" v="74"/>
          <ac:spMkLst>
            <pc:docMk/>
            <pc:sldMk cId="422490626" sldId="266"/>
            <ac:spMk id="41" creationId="{33D4CAD9-D2EA-4EDD-9608-16C3B69F634D}"/>
          </ac:spMkLst>
        </pc:spChg>
        <pc:spChg chg="mod">
          <ac:chgData name="vaila.leask@kuleuven.be" userId="S::urn:spo:guest#vaila.leask@kuleuven.be::" providerId="AD" clId="Web-{7D9E9FA7-0314-E248-9D26-B8925C0E6ECA}" dt="2020-12-01T16:18:39.048" v="106"/>
          <ac:spMkLst>
            <pc:docMk/>
            <pc:sldMk cId="422490626" sldId="266"/>
            <ac:spMk id="42" creationId="{7BCB1F4C-FEE1-4A8F-9A33-7265E8EF09F1}"/>
          </ac:spMkLst>
        </pc:spChg>
        <pc:spChg chg="add del mod">
          <ac:chgData name="vaila.leask@kuleuven.be" userId="S::urn:spo:guest#vaila.leask@kuleuven.be::" providerId="AD" clId="Web-{7D9E9FA7-0314-E248-9D26-B8925C0E6ECA}" dt="2020-12-01T16:13:37.858" v="80"/>
          <ac:spMkLst>
            <pc:docMk/>
            <pc:sldMk cId="422490626" sldId="266"/>
            <ac:spMk id="44" creationId="{8DC911D9-5D55-4BD5-9FB3-93E878FCA76C}"/>
          </ac:spMkLst>
        </pc:spChg>
        <pc:grpChg chg="mod">
          <ac:chgData name="vaila.leask@kuleuven.be" userId="S::urn:spo:guest#vaila.leask@kuleuven.be::" providerId="AD" clId="Web-{7D9E9FA7-0314-E248-9D26-B8925C0E6ECA}" dt="2020-12-01T16:12:10.900" v="70" actId="1076"/>
          <ac:grpSpMkLst>
            <pc:docMk/>
            <pc:sldMk cId="422490626" sldId="266"/>
            <ac:grpSpMk id="3" creationId="{5F069396-EBB1-41AD-A833-6F4CADEB92CF}"/>
          </ac:grpSpMkLst>
        </pc:grpChg>
        <pc:grpChg chg="mod">
          <ac:chgData name="vaila.leask@kuleuven.be" userId="S::urn:spo:guest#vaila.leask@kuleuven.be::" providerId="AD" clId="Web-{7D9E9FA7-0314-E248-9D26-B8925C0E6ECA}" dt="2020-12-01T16:07:20.039" v="37" actId="1076"/>
          <ac:grpSpMkLst>
            <pc:docMk/>
            <pc:sldMk cId="422490626" sldId="266"/>
            <ac:grpSpMk id="6" creationId="{862B3028-8221-4777-9FB2-08EAC9072008}"/>
          </ac:grpSpMkLst>
        </pc:grpChg>
        <pc:grpChg chg="del">
          <ac:chgData name="vaila.leask@kuleuven.be" userId="S::urn:spo:guest#vaila.leask@kuleuven.be::" providerId="AD" clId="Web-{7D9E9FA7-0314-E248-9D26-B8925C0E6ECA}" dt="2020-12-01T16:08:12.229" v="48"/>
          <ac:grpSpMkLst>
            <pc:docMk/>
            <pc:sldMk cId="422490626" sldId="266"/>
            <ac:grpSpMk id="29" creationId="{9E3DE18E-7920-44DE-AD74-8A0F4D50BC3E}"/>
          </ac:grpSpMkLst>
        </pc:grpChg>
        <pc:grpChg chg="del">
          <ac:chgData name="vaila.leask@kuleuven.be" userId="S::urn:spo:guest#vaila.leask@kuleuven.be::" providerId="AD" clId="Web-{7D9E9FA7-0314-E248-9D26-B8925C0E6ECA}" dt="2020-12-01T16:09:08.357" v="56"/>
          <ac:grpSpMkLst>
            <pc:docMk/>
            <pc:sldMk cId="422490626" sldId="266"/>
            <ac:grpSpMk id="32" creationId="{9C7AF3BB-1F46-4EF0-B22A-BFBDC5A73995}"/>
          </ac:grpSpMkLst>
        </pc:grpChg>
        <pc:grpChg chg="del">
          <ac:chgData name="vaila.leask@kuleuven.be" userId="S::urn:spo:guest#vaila.leask@kuleuven.be::" providerId="AD" clId="Web-{7D9E9FA7-0314-E248-9D26-B8925C0E6ECA}" dt="2020-12-01T16:08:21.214" v="51"/>
          <ac:grpSpMkLst>
            <pc:docMk/>
            <pc:sldMk cId="422490626" sldId="266"/>
            <ac:grpSpMk id="38" creationId="{F4B81D3E-23BB-46FD-BAAC-F59DCDB87E4C}"/>
          </ac:grpSpMkLst>
        </pc:grpChg>
        <pc:grpChg chg="add mod">
          <ac:chgData name="vaila.leask@kuleuven.be" userId="S::urn:spo:guest#vaila.leask@kuleuven.be::" providerId="AD" clId="Web-{7D9E9FA7-0314-E248-9D26-B8925C0E6ECA}" dt="2020-12-01T16:13:33.748" v="79" actId="1076"/>
          <ac:grpSpMkLst>
            <pc:docMk/>
            <pc:sldMk cId="422490626" sldId="266"/>
            <ac:grpSpMk id="45" creationId="{51D98CBB-CF3A-4ABB-AF61-18F1CF1BDBD0}"/>
          </ac:grpSpMkLst>
        </pc:grpChg>
        <pc:grpChg chg="add mod">
          <ac:chgData name="vaila.leask@kuleuven.be" userId="S::urn:spo:guest#vaila.leask@kuleuven.be::" providerId="AD" clId="Web-{7D9E9FA7-0314-E248-9D26-B8925C0E6ECA}" dt="2020-12-01T16:18:22.984" v="104" actId="1076"/>
          <ac:grpSpMkLst>
            <pc:docMk/>
            <pc:sldMk cId="422490626" sldId="266"/>
            <ac:grpSpMk id="48" creationId="{E04954BC-5C98-4570-9302-5B76DAF2EF44}"/>
          </ac:grpSpMkLst>
        </pc:grpChg>
        <pc:grpChg chg="add mod">
          <ac:chgData name="vaila.leask@kuleuven.be" userId="S::urn:spo:guest#vaila.leask@kuleuven.be::" providerId="AD" clId="Web-{7D9E9FA7-0314-E248-9D26-B8925C0E6ECA}" dt="2020-12-01T16:17:20.949" v="99" actId="1076"/>
          <ac:grpSpMkLst>
            <pc:docMk/>
            <pc:sldMk cId="422490626" sldId="266"/>
            <ac:grpSpMk id="51" creationId="{DC52F219-DB12-46A6-9796-CC075699FF82}"/>
          </ac:grpSpMkLst>
        </pc:grpChg>
        <pc:picChg chg="add del mod">
          <ac:chgData name="vaila.leask@kuleuven.be" userId="S::urn:spo:guest#vaila.leask@kuleuven.be::" providerId="AD" clId="Web-{7D9E9FA7-0314-E248-9D26-B8925C0E6ECA}" dt="2020-12-02T10:22:22.833" v="114"/>
          <ac:picMkLst>
            <pc:docMk/>
            <pc:sldMk cId="422490626" sldId="266"/>
            <ac:picMk id="7" creationId="{7AA8A585-2545-4F4D-B3C2-17FB4EDFF297}"/>
          </ac:picMkLst>
        </pc:picChg>
      </pc:sldChg>
      <pc:sldChg chg="addSp delSp modSp add replId">
        <pc:chgData name="vaila.leask@kuleuven.be" userId="S::urn:spo:guest#vaila.leask@kuleuven.be::" providerId="AD" clId="Web-{7D9E9FA7-0314-E248-9D26-B8925C0E6ECA}" dt="2020-12-02T13:33:37.746" v="243" actId="14100"/>
        <pc:sldMkLst>
          <pc:docMk/>
          <pc:sldMk cId="371030075" sldId="267"/>
        </pc:sldMkLst>
        <pc:spChg chg="mod topLvl">
          <ac:chgData name="vaila.leask@kuleuven.be" userId="S::urn:spo:guest#vaila.leask@kuleuven.be::" providerId="AD" clId="Web-{7D9E9FA7-0314-E248-9D26-B8925C0E6ECA}" dt="2020-12-02T11:33:07.239" v="195" actId="1076"/>
          <ac:spMkLst>
            <pc:docMk/>
            <pc:sldMk cId="371030075" sldId="267"/>
            <ac:spMk id="20" creationId="{C7682D86-0192-4A81-AB7D-B04397B2AD36}"/>
          </ac:spMkLst>
        </pc:spChg>
        <pc:spChg chg="topLvl">
          <ac:chgData name="vaila.leask@kuleuven.be" userId="S::urn:spo:guest#vaila.leask@kuleuven.be::" providerId="AD" clId="Web-{7D9E9FA7-0314-E248-9D26-B8925C0E6ECA}" dt="2020-12-02T11:33:03.817" v="194"/>
          <ac:spMkLst>
            <pc:docMk/>
            <pc:sldMk cId="371030075" sldId="267"/>
            <ac:spMk id="22" creationId="{0DAC031E-B29F-45A8-BACE-DE604541250D}"/>
          </ac:spMkLst>
        </pc:spChg>
        <pc:spChg chg="mod">
          <ac:chgData name="vaila.leask@kuleuven.be" userId="S::urn:spo:guest#vaila.leask@kuleuven.be::" providerId="AD" clId="Web-{7D9E9FA7-0314-E248-9D26-B8925C0E6ECA}" dt="2020-12-02T11:33:53.711" v="199"/>
          <ac:spMkLst>
            <pc:docMk/>
            <pc:sldMk cId="371030075" sldId="267"/>
            <ac:spMk id="28" creationId="{A7CA59DC-258A-4713-B9AA-87F35264687A}"/>
          </ac:spMkLst>
        </pc:spChg>
        <pc:spChg chg="mod">
          <ac:chgData name="vaila.leask@kuleuven.be" userId="S::urn:spo:guest#vaila.leask@kuleuven.be::" providerId="AD" clId="Web-{7D9E9FA7-0314-E248-9D26-B8925C0E6ECA}" dt="2020-12-02T11:34:44.386" v="203" actId="1076"/>
          <ac:spMkLst>
            <pc:docMk/>
            <pc:sldMk cId="371030075" sldId="267"/>
            <ac:spMk id="42" creationId="{7BCB1F4C-FEE1-4A8F-9A33-7265E8EF09F1}"/>
          </ac:spMkLst>
        </pc:spChg>
        <pc:spChg chg="mod">
          <ac:chgData name="vaila.leask@kuleuven.be" userId="S::urn:spo:guest#vaila.leask@kuleuven.be::" providerId="AD" clId="Web-{7D9E9FA7-0314-E248-9D26-B8925C0E6ECA}" dt="2020-12-02T11:34:15.118" v="202"/>
          <ac:spMkLst>
            <pc:docMk/>
            <pc:sldMk cId="371030075" sldId="267"/>
            <ac:spMk id="47" creationId="{E29476E7-7B82-4831-8226-DC69920056C6}"/>
          </ac:spMkLst>
        </pc:spChg>
        <pc:spChg chg="mod">
          <ac:chgData name="vaila.leask@kuleuven.be" userId="S::urn:spo:guest#vaila.leask@kuleuven.be::" providerId="AD" clId="Web-{7D9E9FA7-0314-E248-9D26-B8925C0E6ECA}" dt="2020-12-02T11:34:08.774" v="201"/>
          <ac:spMkLst>
            <pc:docMk/>
            <pc:sldMk cId="371030075" sldId="267"/>
            <ac:spMk id="50" creationId="{2A936972-BAF5-4E93-9935-D40D17F5A287}"/>
          </ac:spMkLst>
        </pc:spChg>
        <pc:grpChg chg="mod">
          <ac:chgData name="vaila.leask@kuleuven.be" userId="S::urn:spo:guest#vaila.leask@kuleuven.be::" providerId="AD" clId="Web-{7D9E9FA7-0314-E248-9D26-B8925C0E6ECA}" dt="2020-12-02T11:33:23.865" v="197" actId="1076"/>
          <ac:grpSpMkLst>
            <pc:docMk/>
            <pc:sldMk cId="371030075" sldId="267"/>
            <ac:grpSpMk id="3" creationId="{5F069396-EBB1-41AD-A833-6F4CADEB92CF}"/>
          </ac:grpSpMkLst>
        </pc:grpChg>
        <pc:grpChg chg="add del">
          <ac:chgData name="vaila.leask@kuleuven.be" userId="S::urn:spo:guest#vaila.leask@kuleuven.be::" providerId="AD" clId="Web-{7D9E9FA7-0314-E248-9D26-B8925C0E6ECA}" dt="2020-12-02T11:33:03.817" v="194"/>
          <ac:grpSpMkLst>
            <pc:docMk/>
            <pc:sldMk cId="371030075" sldId="267"/>
            <ac:grpSpMk id="6" creationId="{862B3028-8221-4777-9FB2-08EAC9072008}"/>
          </ac:grpSpMkLst>
        </pc:grpChg>
        <pc:grpChg chg="mod">
          <ac:chgData name="vaila.leask@kuleuven.be" userId="S::urn:spo:guest#vaila.leask@kuleuven.be::" providerId="AD" clId="Web-{7D9E9FA7-0314-E248-9D26-B8925C0E6ECA}" dt="2020-12-02T11:33:19.427" v="196" actId="1076"/>
          <ac:grpSpMkLst>
            <pc:docMk/>
            <pc:sldMk cId="371030075" sldId="267"/>
            <ac:grpSpMk id="45" creationId="{51D98CBB-CF3A-4ABB-AF61-18F1CF1BDBD0}"/>
          </ac:grpSpMkLst>
        </pc:grpChg>
        <pc:grpChg chg="mod">
          <ac:chgData name="vaila.leask@kuleuven.be" userId="S::urn:spo:guest#vaila.leask@kuleuven.be::" providerId="AD" clId="Web-{7D9E9FA7-0314-E248-9D26-B8925C0E6ECA}" dt="2020-12-02T11:25:14.086" v="171" actId="14100"/>
          <ac:grpSpMkLst>
            <pc:docMk/>
            <pc:sldMk cId="371030075" sldId="267"/>
            <ac:grpSpMk id="48" creationId="{E04954BC-5C98-4570-9302-5B76DAF2EF44}"/>
          </ac:grpSpMkLst>
        </pc:grpChg>
        <pc:grpChg chg="mod">
          <ac:chgData name="vaila.leask@kuleuven.be" userId="S::urn:spo:guest#vaila.leask@kuleuven.be::" providerId="AD" clId="Web-{7D9E9FA7-0314-E248-9D26-B8925C0E6ECA}" dt="2020-12-02T11:35:29.732" v="207" actId="14100"/>
          <ac:grpSpMkLst>
            <pc:docMk/>
            <pc:sldMk cId="371030075" sldId="267"/>
            <ac:grpSpMk id="51" creationId="{DC52F219-DB12-46A6-9796-CC075699FF82}"/>
          </ac:grpSpMkLst>
        </pc:grpChg>
        <pc:picChg chg="add mod">
          <ac:chgData name="vaila.leask@kuleuven.be" userId="S::urn:spo:guest#vaila.leask@kuleuven.be::" providerId="AD" clId="Web-{7D9E9FA7-0314-E248-9D26-B8925C0E6ECA}" dt="2020-12-02T13:33:37.746" v="243" actId="14100"/>
          <ac:picMkLst>
            <pc:docMk/>
            <pc:sldMk cId="371030075" sldId="267"/>
            <ac:picMk id="6" creationId="{84E60DB0-08E8-4DFC-9DBF-61948BA6C9ED}"/>
          </ac:picMkLst>
        </pc:picChg>
        <pc:picChg chg="add del mod">
          <ac:chgData name="vaila.leask@kuleuven.be" userId="S::urn:spo:guest#vaila.leask@kuleuven.be::" providerId="AD" clId="Web-{7D9E9FA7-0314-E248-9D26-B8925C0E6ECA}" dt="2020-12-02T11:15:17.862" v="140"/>
          <ac:picMkLst>
            <pc:docMk/>
            <pc:sldMk cId="371030075" sldId="267"/>
            <ac:picMk id="7" creationId="{6B566E28-37C7-4906-9506-79028DDA1DCC}"/>
          </ac:picMkLst>
        </pc:picChg>
        <pc:picChg chg="add del mod">
          <ac:chgData name="vaila.leask@kuleuven.be" userId="S::urn:spo:guest#vaila.leask@kuleuven.be::" providerId="AD" clId="Web-{7D9E9FA7-0314-E248-9D26-B8925C0E6ECA}" dt="2020-12-02T10:39:20.688" v="127"/>
          <ac:picMkLst>
            <pc:docMk/>
            <pc:sldMk cId="371030075" sldId="267"/>
            <ac:picMk id="7" creationId="{E8EAFA8C-C935-4507-B0AF-AB982B43C3EE}"/>
          </ac:picMkLst>
        </pc:picChg>
        <pc:picChg chg="add del mod">
          <ac:chgData name="vaila.leask@kuleuven.be" userId="S::urn:spo:guest#vaila.leask@kuleuven.be::" providerId="AD" clId="Web-{7D9E9FA7-0314-E248-9D26-B8925C0E6ECA}" dt="2020-12-02T11:20:07.942" v="143"/>
          <ac:picMkLst>
            <pc:docMk/>
            <pc:sldMk cId="371030075" sldId="267"/>
            <ac:picMk id="9" creationId="{E08235D6-18BA-4931-8013-3251E3F1060F}"/>
          </ac:picMkLst>
        </pc:picChg>
        <pc:picChg chg="add del mod">
          <ac:chgData name="vaila.leask@kuleuven.be" userId="S::urn:spo:guest#vaila.leask@kuleuven.be::" providerId="AD" clId="Web-{7D9E9FA7-0314-E248-9D26-B8925C0E6ECA}" dt="2020-12-02T11:21:21.572" v="152"/>
          <ac:picMkLst>
            <pc:docMk/>
            <pc:sldMk cId="371030075" sldId="267"/>
            <ac:picMk id="13" creationId="{601C125B-20EE-4E13-AB7F-B9A39DA10993}"/>
          </ac:picMkLst>
        </pc:picChg>
        <pc:picChg chg="add del mod">
          <ac:chgData name="vaila.leask@kuleuven.be" userId="S::urn:spo:guest#vaila.leask@kuleuven.be::" providerId="AD" clId="Web-{7D9E9FA7-0314-E248-9D26-B8925C0E6ECA}" dt="2020-12-02T11:23:13.078" v="159"/>
          <ac:picMkLst>
            <pc:docMk/>
            <pc:sldMk cId="371030075" sldId="267"/>
            <ac:picMk id="15" creationId="{9C773E1D-F7E0-4E79-BF72-96C96CB80494}"/>
          </ac:picMkLst>
        </pc:picChg>
        <pc:picChg chg="add mod">
          <ac:chgData name="vaila.leask@kuleuven.be" userId="S::urn:spo:guest#vaila.leask@kuleuven.be::" providerId="AD" clId="Web-{7D9E9FA7-0314-E248-9D26-B8925C0E6ECA}" dt="2020-12-02T11:46:59.555" v="228" actId="1076"/>
          <ac:picMkLst>
            <pc:docMk/>
            <pc:sldMk cId="371030075" sldId="267"/>
            <ac:picMk id="16" creationId="{281DB6E1-B0C3-4BD1-8D4D-3F716097ED80}"/>
          </ac:picMkLst>
        </pc:picChg>
        <pc:picChg chg="add del mod">
          <ac:chgData name="vaila.leask@kuleuven.be" userId="S::urn:spo:guest#vaila.leask@kuleuven.be::" providerId="AD" clId="Web-{7D9E9FA7-0314-E248-9D26-B8925C0E6ECA}" dt="2020-12-02T11:26:05.792" v="176"/>
          <ac:picMkLst>
            <pc:docMk/>
            <pc:sldMk cId="371030075" sldId="267"/>
            <ac:picMk id="17" creationId="{91C4A5A8-D23D-414B-9CB6-62743293C915}"/>
          </ac:picMkLst>
        </pc:picChg>
        <pc:picChg chg="add del mod">
          <ac:chgData name="vaila.leask@kuleuven.be" userId="S::urn:spo:guest#vaila.leask@kuleuven.be::" providerId="AD" clId="Web-{7D9E9FA7-0314-E248-9D26-B8925C0E6ECA}" dt="2020-12-02T11:29:53.868" v="185"/>
          <ac:picMkLst>
            <pc:docMk/>
            <pc:sldMk cId="371030075" sldId="267"/>
            <ac:picMk id="18" creationId="{E59D98E8-EFFB-4C19-A5D5-3B0C158D0FF2}"/>
          </ac:picMkLst>
        </pc:picChg>
        <pc:picChg chg="add del mod">
          <ac:chgData name="vaila.leask@kuleuven.be" userId="S::urn:spo:guest#vaila.leask@kuleuven.be::" providerId="AD" clId="Web-{7D9E9FA7-0314-E248-9D26-B8925C0E6ECA}" dt="2020-12-02T11:36:24.220" v="216"/>
          <ac:picMkLst>
            <pc:docMk/>
            <pc:sldMk cId="371030075" sldId="267"/>
            <ac:picMk id="19" creationId="{9235D07F-2121-4C92-B830-3B7785C04FE8}"/>
          </ac:picMkLst>
        </pc:picChg>
        <pc:picChg chg="add del mod">
          <ac:chgData name="vaila.leask@kuleuven.be" userId="S::urn:spo:guest#vaila.leask@kuleuven.be::" providerId="AD" clId="Web-{7D9E9FA7-0314-E248-9D26-B8925C0E6ECA}" dt="2020-12-02T11:47:29.057" v="231"/>
          <ac:picMkLst>
            <pc:docMk/>
            <pc:sldMk cId="371030075" sldId="267"/>
            <ac:picMk id="21" creationId="{EB194C91-8571-41E2-8B71-75C7B31794B3}"/>
          </ac:picMkLst>
        </pc:picChg>
      </pc:sldChg>
    </pc:docChg>
  </pc:docChgLst>
  <pc:docChgLst>
    <pc:chgData name="jessica.warbinek@t-online.de" userId="S::urn:spo:guest#jessica.warbinek@t-online.de::" providerId="AD" clId="Web-{57F4D0BD-DA68-0C31-6639-78E581BB7E9F}"/>
    <pc:docChg chg="addSld modSld">
      <pc:chgData name="jessica.warbinek@t-online.de" userId="S::urn:spo:guest#jessica.warbinek@t-online.de::" providerId="AD" clId="Web-{57F4D0BD-DA68-0C31-6639-78E581BB7E9F}" dt="2020-12-06T13:58:37.463" v="91" actId="14100"/>
      <pc:docMkLst>
        <pc:docMk/>
      </pc:docMkLst>
      <pc:sldChg chg="addSp delSp modSp">
        <pc:chgData name="jessica.warbinek@t-online.de" userId="S::urn:spo:guest#jessica.warbinek@t-online.de::" providerId="AD" clId="Web-{57F4D0BD-DA68-0C31-6639-78E581BB7E9F}" dt="2020-12-06T13:55:02.458" v="47" actId="20577"/>
        <pc:sldMkLst>
          <pc:docMk/>
          <pc:sldMk cId="371030075" sldId="267"/>
        </pc:sldMkLst>
        <pc:spChg chg="mod">
          <ac:chgData name="jessica.warbinek@t-online.de" userId="S::urn:spo:guest#jessica.warbinek@t-online.de::" providerId="AD" clId="Web-{57F4D0BD-DA68-0C31-6639-78E581BB7E9F}" dt="2020-12-06T13:55:02.458" v="47" actId="20577"/>
          <ac:spMkLst>
            <pc:docMk/>
            <pc:sldMk cId="371030075" sldId="267"/>
            <ac:spMk id="99" creationId="{CD9F0DED-0C1C-4B2B-A14A-7C7DF2DCF9EB}"/>
          </ac:spMkLst>
        </pc:spChg>
        <pc:picChg chg="add del mod">
          <ac:chgData name="jessica.warbinek@t-online.de" userId="S::urn:spo:guest#jessica.warbinek@t-online.de::" providerId="AD" clId="Web-{57F4D0BD-DA68-0C31-6639-78E581BB7E9F}" dt="2020-12-06T13:52:06.079" v="2"/>
          <ac:picMkLst>
            <pc:docMk/>
            <pc:sldMk cId="371030075" sldId="267"/>
            <ac:picMk id="5" creationId="{4571351D-7535-48E9-8CF6-79A54AC55CFC}"/>
          </ac:picMkLst>
        </pc:picChg>
        <pc:picChg chg="mod">
          <ac:chgData name="jessica.warbinek@t-online.de" userId="S::urn:spo:guest#jessica.warbinek@t-online.de::" providerId="AD" clId="Web-{57F4D0BD-DA68-0C31-6639-78E581BB7E9F}" dt="2020-12-06T13:54:35.817" v="41" actId="1076"/>
          <ac:picMkLst>
            <pc:docMk/>
            <pc:sldMk cId="371030075" sldId="267"/>
            <ac:picMk id="6" creationId="{D0C48072-0969-4EA1-941E-525530EDE140}"/>
          </ac:picMkLst>
        </pc:picChg>
        <pc:picChg chg="mod">
          <ac:chgData name="jessica.warbinek@t-online.de" userId="S::urn:spo:guest#jessica.warbinek@t-online.de::" providerId="AD" clId="Web-{57F4D0BD-DA68-0C31-6639-78E581BB7E9F}" dt="2020-12-06T13:54:26.410" v="39" actId="1076"/>
          <ac:picMkLst>
            <pc:docMk/>
            <pc:sldMk cId="371030075" sldId="267"/>
            <ac:picMk id="13" creationId="{BEE20479-42DD-4E84-BBB6-BC243AB40BC4}"/>
          </ac:picMkLst>
        </pc:picChg>
        <pc:picChg chg="add mod">
          <ac:chgData name="jessica.warbinek@t-online.de" userId="S::urn:spo:guest#jessica.warbinek@t-online.de::" providerId="AD" clId="Web-{57F4D0BD-DA68-0C31-6639-78E581BB7E9F}" dt="2020-12-06T13:54:28.286" v="40" actId="1076"/>
          <ac:picMkLst>
            <pc:docMk/>
            <pc:sldMk cId="371030075" sldId="267"/>
            <ac:picMk id="17" creationId="{DA700A00-3425-4985-9BD4-BA103D133694}"/>
          </ac:picMkLst>
        </pc:picChg>
      </pc:sldChg>
      <pc:sldChg chg="addSp delSp modSp add replId">
        <pc:chgData name="jessica.warbinek@t-online.de" userId="S::urn:spo:guest#jessica.warbinek@t-online.de::" providerId="AD" clId="Web-{57F4D0BD-DA68-0C31-6639-78E581BB7E9F}" dt="2020-12-06T13:58:37.463" v="91" actId="14100"/>
        <pc:sldMkLst>
          <pc:docMk/>
          <pc:sldMk cId="2451272322" sldId="268"/>
        </pc:sldMkLst>
        <pc:spChg chg="mod">
          <ac:chgData name="jessica.warbinek@t-online.de" userId="S::urn:spo:guest#jessica.warbinek@t-online.de::" providerId="AD" clId="Web-{57F4D0BD-DA68-0C31-6639-78E581BB7E9F}" dt="2020-12-06T13:55:33.303" v="66" actId="1076"/>
          <ac:spMkLst>
            <pc:docMk/>
            <pc:sldMk cId="2451272322" sldId="268"/>
            <ac:spMk id="7" creationId="{0F3359D4-C12C-4341-9DBC-260858782899}"/>
          </ac:spMkLst>
        </pc:spChg>
        <pc:spChg chg="mod">
          <ac:chgData name="jessica.warbinek@t-online.de" userId="S::urn:spo:guest#jessica.warbinek@t-online.de::" providerId="AD" clId="Web-{57F4D0BD-DA68-0C31-6639-78E581BB7E9F}" dt="2020-12-06T13:55:33.256" v="65" actId="1076"/>
          <ac:spMkLst>
            <pc:docMk/>
            <pc:sldMk cId="2451272322" sldId="268"/>
            <ac:spMk id="22" creationId="{0DAC031E-B29F-45A8-BACE-DE604541250D}"/>
          </ac:spMkLst>
        </pc:spChg>
        <pc:spChg chg="mod">
          <ac:chgData name="jessica.warbinek@t-online.de" userId="S::urn:spo:guest#jessica.warbinek@t-online.de::" providerId="AD" clId="Web-{57F4D0BD-DA68-0C31-6639-78E581BB7E9F}" dt="2020-12-06T13:58:37.463" v="91" actId="14100"/>
          <ac:spMkLst>
            <pc:docMk/>
            <pc:sldMk cId="2451272322" sldId="268"/>
            <ac:spMk id="28" creationId="{A7CA59DC-258A-4713-B9AA-87F35264687A}"/>
          </ac:spMkLst>
        </pc:spChg>
        <pc:spChg chg="mod">
          <ac:chgData name="jessica.warbinek@t-online.de" userId="S::urn:spo:guest#jessica.warbinek@t-online.de::" providerId="AD" clId="Web-{57F4D0BD-DA68-0C31-6639-78E581BB7E9F}" dt="2020-12-06T13:58:28.228" v="90" actId="14100"/>
          <ac:spMkLst>
            <pc:docMk/>
            <pc:sldMk cId="2451272322" sldId="268"/>
            <ac:spMk id="50" creationId="{2A936972-BAF5-4E93-9935-D40D17F5A287}"/>
          </ac:spMkLst>
        </pc:spChg>
        <pc:grpChg chg="mod">
          <ac:chgData name="jessica.warbinek@t-online.de" userId="S::urn:spo:guest#jessica.warbinek@t-online.de::" providerId="AD" clId="Web-{57F4D0BD-DA68-0C31-6639-78E581BB7E9F}" dt="2020-12-06T13:57:48.040" v="82" actId="14100"/>
          <ac:grpSpMkLst>
            <pc:docMk/>
            <pc:sldMk cId="2451272322" sldId="268"/>
            <ac:grpSpMk id="45" creationId="{51D98CBB-CF3A-4ABB-AF61-18F1CF1BDBD0}"/>
          </ac:grpSpMkLst>
        </pc:grpChg>
        <pc:grpChg chg="mod">
          <ac:chgData name="jessica.warbinek@t-online.de" userId="S::urn:spo:guest#jessica.warbinek@t-online.de::" providerId="AD" clId="Web-{57F4D0BD-DA68-0C31-6639-78E581BB7E9F}" dt="2020-12-06T13:58:04.978" v="86" actId="14100"/>
          <ac:grpSpMkLst>
            <pc:docMk/>
            <pc:sldMk cId="2451272322" sldId="268"/>
            <ac:grpSpMk id="51" creationId="{DC52F219-DB12-46A6-9796-CC075699FF82}"/>
          </ac:grpSpMkLst>
        </pc:grpChg>
        <pc:grpChg chg="mod">
          <ac:chgData name="jessica.warbinek@t-online.de" userId="S::urn:spo:guest#jessica.warbinek@t-online.de::" providerId="AD" clId="Web-{57F4D0BD-DA68-0C31-6639-78E581BB7E9F}" dt="2020-12-06T13:57:14.227" v="80" actId="14100"/>
          <ac:grpSpMkLst>
            <pc:docMk/>
            <pc:sldMk cId="2451272322" sldId="268"/>
            <ac:grpSpMk id="72" creationId="{D990BEB2-D3BD-462E-951D-B4A639225020}"/>
          </ac:grpSpMkLst>
        </pc:grpChg>
        <pc:grpChg chg="mod">
          <ac:chgData name="jessica.warbinek@t-online.de" userId="S::urn:spo:guest#jessica.warbinek@t-online.de::" providerId="AD" clId="Web-{57F4D0BD-DA68-0C31-6639-78E581BB7E9F}" dt="2020-12-06T13:58:15.759" v="89" actId="14100"/>
          <ac:grpSpMkLst>
            <pc:docMk/>
            <pc:sldMk cId="2451272322" sldId="268"/>
            <ac:grpSpMk id="110" creationId="{3D2783C4-093C-47B3-A9CE-1E4090E0AAC7}"/>
          </ac:grpSpMkLst>
        </pc:grpChg>
        <pc:grpChg chg="add del mod">
          <ac:chgData name="jessica.warbinek@t-online.de" userId="S::urn:spo:guest#jessica.warbinek@t-online.de::" providerId="AD" clId="Web-{57F4D0BD-DA68-0C31-6639-78E581BB7E9F}" dt="2020-12-06T13:58:07.275" v="87"/>
          <ac:grpSpMkLst>
            <pc:docMk/>
            <pc:sldMk cId="2451272322" sldId="268"/>
            <ac:grpSpMk id="169" creationId="{3F52CBE4-135E-47A1-9C75-844BCFE77AC3}"/>
          </ac:grpSpMkLst>
        </pc:grpChg>
        <pc:picChg chg="mod">
          <ac:chgData name="jessica.warbinek@t-online.de" userId="S::urn:spo:guest#jessica.warbinek@t-online.de::" providerId="AD" clId="Web-{57F4D0BD-DA68-0C31-6639-78E581BB7E9F}" dt="2020-12-06T13:56:59.711" v="77" actId="1076"/>
          <ac:picMkLst>
            <pc:docMk/>
            <pc:sldMk cId="2451272322" sldId="268"/>
            <ac:picMk id="16" creationId="{E993DC37-B31A-4C32-B22A-1797FC81AC49}"/>
          </ac:picMkLst>
        </pc:picChg>
      </pc:sldChg>
    </pc:docChg>
  </pc:docChgLst>
  <pc:docChgLst>
    <pc:chgData name="lreed@uni-mainz.de" userId="S::urn:spo:guest#lreed@uni-mainz.de::" providerId="AD" clId="Web-{478494B1-5C10-1971-93B4-19297C9B3924}"/>
    <pc:docChg chg="modSld">
      <pc:chgData name="lreed@uni-mainz.de" userId="S::urn:spo:guest#lreed@uni-mainz.de::" providerId="AD" clId="Web-{478494B1-5C10-1971-93B4-19297C9B3924}" dt="2020-12-05T14:10:21.242" v="502" actId="1076"/>
      <pc:docMkLst>
        <pc:docMk/>
      </pc:docMkLst>
      <pc:sldChg chg="addSp delSp modSp">
        <pc:chgData name="lreed@uni-mainz.de" userId="S::urn:spo:guest#lreed@uni-mainz.de::" providerId="AD" clId="Web-{478494B1-5C10-1971-93B4-19297C9B3924}" dt="2020-12-05T14:10:21.242" v="502" actId="1076"/>
        <pc:sldMkLst>
          <pc:docMk/>
          <pc:sldMk cId="371030075" sldId="267"/>
        </pc:sldMkLst>
        <pc:spChg chg="mod">
          <ac:chgData name="lreed@uni-mainz.de" userId="S::urn:spo:guest#lreed@uni-mainz.de::" providerId="AD" clId="Web-{478494B1-5C10-1971-93B4-19297C9B3924}" dt="2020-12-05T13:49:14.668" v="115"/>
          <ac:spMkLst>
            <pc:docMk/>
            <pc:sldMk cId="371030075" sldId="267"/>
            <ac:spMk id="7" creationId="{0F3359D4-C12C-4341-9DBC-260858782899}"/>
          </ac:spMkLst>
        </pc:spChg>
        <pc:spChg chg="mod">
          <ac:chgData name="lreed@uni-mainz.de" userId="S::urn:spo:guest#lreed@uni-mainz.de::" providerId="AD" clId="Web-{478494B1-5C10-1971-93B4-19297C9B3924}" dt="2020-12-05T14:08:32.552" v="495" actId="1076"/>
          <ac:spMkLst>
            <pc:docMk/>
            <pc:sldMk cId="371030075" sldId="267"/>
            <ac:spMk id="8" creationId="{00000000-0000-0000-0000-000000000000}"/>
          </ac:spMkLst>
        </pc:spChg>
        <pc:spChg chg="mod">
          <ac:chgData name="lreed@uni-mainz.de" userId="S::urn:spo:guest#lreed@uni-mainz.de::" providerId="AD" clId="Web-{478494B1-5C10-1971-93B4-19297C9B3924}" dt="2020-12-05T13:36:35.325" v="72" actId="1076"/>
          <ac:spMkLst>
            <pc:docMk/>
            <pc:sldMk cId="371030075" sldId="267"/>
            <ac:spMk id="9" creationId="{09D4E341-59E1-4AEB-B273-3520A47FC187}"/>
          </ac:spMkLst>
        </pc:spChg>
        <pc:spChg chg="mod">
          <ac:chgData name="lreed@uni-mainz.de" userId="S::urn:spo:guest#lreed@uni-mainz.de::" providerId="AD" clId="Web-{478494B1-5C10-1971-93B4-19297C9B3924}" dt="2020-12-05T14:08:45.974" v="496" actId="14100"/>
          <ac:spMkLst>
            <pc:docMk/>
            <pc:sldMk cId="371030075" sldId="267"/>
            <ac:spMk id="22" creationId="{0DAC031E-B29F-45A8-BACE-DE604541250D}"/>
          </ac:spMkLst>
        </pc:spChg>
        <pc:spChg chg="mod">
          <ac:chgData name="lreed@uni-mainz.de" userId="S::urn:spo:guest#lreed@uni-mainz.de::" providerId="AD" clId="Web-{478494B1-5C10-1971-93B4-19297C9B3924}" dt="2020-12-05T13:56:32.037" v="157"/>
          <ac:spMkLst>
            <pc:docMk/>
            <pc:sldMk cId="371030075" sldId="267"/>
            <ac:spMk id="27" creationId="{52E23A5E-8A94-4AD6-B535-D6CE98959A68}"/>
          </ac:spMkLst>
        </pc:spChg>
        <pc:spChg chg="mod">
          <ac:chgData name="lreed@uni-mainz.de" userId="S::urn:spo:guest#lreed@uni-mainz.de::" providerId="AD" clId="Web-{478494B1-5C10-1971-93B4-19297C9B3924}" dt="2020-12-05T13:57:09.756" v="165" actId="1076"/>
          <ac:spMkLst>
            <pc:docMk/>
            <pc:sldMk cId="371030075" sldId="267"/>
            <ac:spMk id="28" creationId="{A7CA59DC-258A-4713-B9AA-87F35264687A}"/>
          </ac:spMkLst>
        </pc:spChg>
        <pc:spChg chg="mod">
          <ac:chgData name="lreed@uni-mainz.de" userId="S::urn:spo:guest#lreed@uni-mainz.de::" providerId="AD" clId="Web-{478494B1-5C10-1971-93B4-19297C9B3924}" dt="2020-12-05T13:55:45.333" v="150"/>
          <ac:spMkLst>
            <pc:docMk/>
            <pc:sldMk cId="371030075" sldId="267"/>
            <ac:spMk id="46" creationId="{3C7FB5D7-F346-4CB8-B3EC-2CBAE2C5B77F}"/>
          </ac:spMkLst>
        </pc:spChg>
        <pc:spChg chg="mod">
          <ac:chgData name="lreed@uni-mainz.de" userId="S::urn:spo:guest#lreed@uni-mainz.de::" providerId="AD" clId="Web-{478494B1-5C10-1971-93B4-19297C9B3924}" dt="2020-12-05T13:56:06.099" v="156" actId="14100"/>
          <ac:spMkLst>
            <pc:docMk/>
            <pc:sldMk cId="371030075" sldId="267"/>
            <ac:spMk id="47" creationId="{E29476E7-7B82-4831-8226-DC69920056C6}"/>
          </ac:spMkLst>
        </pc:spChg>
        <pc:spChg chg="mod">
          <ac:chgData name="lreed@uni-mainz.de" userId="S::urn:spo:guest#lreed@uni-mainz.de::" providerId="AD" clId="Web-{478494B1-5C10-1971-93B4-19297C9B3924}" dt="2020-12-05T14:02:16.934" v="476"/>
          <ac:spMkLst>
            <pc:docMk/>
            <pc:sldMk cId="371030075" sldId="267"/>
            <ac:spMk id="49" creationId="{F3F3074C-A6F3-428D-91F1-903516760CF7}"/>
          </ac:spMkLst>
        </pc:spChg>
        <pc:spChg chg="mod">
          <ac:chgData name="lreed@uni-mainz.de" userId="S::urn:spo:guest#lreed@uni-mainz.de::" providerId="AD" clId="Web-{478494B1-5C10-1971-93B4-19297C9B3924}" dt="2020-12-05T14:02:45.841" v="482" actId="1076"/>
          <ac:spMkLst>
            <pc:docMk/>
            <pc:sldMk cId="371030075" sldId="267"/>
            <ac:spMk id="50" creationId="{2A936972-BAF5-4E93-9935-D40D17F5A287}"/>
          </ac:spMkLst>
        </pc:spChg>
        <pc:spChg chg="mod">
          <ac:chgData name="lreed@uni-mainz.de" userId="S::urn:spo:guest#lreed@uni-mainz.de::" providerId="AD" clId="Web-{478494B1-5C10-1971-93B4-19297C9B3924}" dt="2020-12-05T14:03:24.654" v="483"/>
          <ac:spMkLst>
            <pc:docMk/>
            <pc:sldMk cId="371030075" sldId="267"/>
            <ac:spMk id="52" creationId="{8CD9D471-485F-49EC-B16E-2E1DA401E58C}"/>
          </ac:spMkLst>
        </pc:spChg>
        <pc:spChg chg="mod">
          <ac:chgData name="lreed@uni-mainz.de" userId="S::urn:spo:guest#lreed@uni-mainz.de::" providerId="AD" clId="Web-{478494B1-5C10-1971-93B4-19297C9B3924}" dt="2020-12-05T14:04:41.078" v="491" actId="14100"/>
          <ac:spMkLst>
            <pc:docMk/>
            <pc:sldMk cId="371030075" sldId="267"/>
            <ac:spMk id="53" creationId="{87C2529B-A560-4DB7-947C-6B1EAC58ABFE}"/>
          </ac:spMkLst>
        </pc:spChg>
        <pc:spChg chg="mod">
          <ac:chgData name="lreed@uni-mainz.de" userId="S::urn:spo:guest#lreed@uni-mainz.de::" providerId="AD" clId="Web-{478494B1-5C10-1971-93B4-19297C9B3924}" dt="2020-12-05T13:36:57.388" v="75" actId="1076"/>
          <ac:spMkLst>
            <pc:docMk/>
            <pc:sldMk cId="371030075" sldId="267"/>
            <ac:spMk id="99" creationId="{CD9F0DED-0C1C-4B2B-A14A-7C7DF2DCF9EB}"/>
          </ac:spMkLst>
        </pc:spChg>
        <pc:spChg chg="mod">
          <ac:chgData name="lreed@uni-mainz.de" userId="S::urn:spo:guest#lreed@uni-mainz.de::" providerId="AD" clId="Web-{478494B1-5C10-1971-93B4-19297C9B3924}" dt="2020-12-05T14:00:08.885" v="459"/>
          <ac:spMkLst>
            <pc:docMk/>
            <pc:sldMk cId="371030075" sldId="267"/>
            <ac:spMk id="114" creationId="{62FA6ABD-5649-453A-88C3-3D5A6E9233BC}"/>
          </ac:spMkLst>
        </pc:spChg>
        <pc:spChg chg="mod">
          <ac:chgData name="lreed@uni-mainz.de" userId="S::urn:spo:guest#lreed@uni-mainz.de::" providerId="AD" clId="Web-{478494B1-5C10-1971-93B4-19297C9B3924}" dt="2020-12-05T14:00:08.260" v="456"/>
          <ac:spMkLst>
            <pc:docMk/>
            <pc:sldMk cId="371030075" sldId="267"/>
            <ac:spMk id="117" creationId="{C2A548C4-41F3-49FF-BF17-D82C8B62EED2}"/>
          </ac:spMkLst>
        </pc:spChg>
        <pc:spChg chg="mod">
          <ac:chgData name="lreed@uni-mainz.de" userId="S::urn:spo:guest#lreed@uni-mainz.de::" providerId="AD" clId="Web-{478494B1-5C10-1971-93B4-19297C9B3924}" dt="2020-12-05T14:00:08.025" v="455"/>
          <ac:spMkLst>
            <pc:docMk/>
            <pc:sldMk cId="371030075" sldId="267"/>
            <ac:spMk id="118" creationId="{68425AFA-B53C-4395-947B-F67157E201B9}"/>
          </ac:spMkLst>
        </pc:spChg>
        <pc:spChg chg="mod">
          <ac:chgData name="lreed@uni-mainz.de" userId="S::urn:spo:guest#lreed@uni-mainz.de::" providerId="AD" clId="Web-{478494B1-5C10-1971-93B4-19297C9B3924}" dt="2020-12-05T14:00:07.822" v="454"/>
          <ac:spMkLst>
            <pc:docMk/>
            <pc:sldMk cId="371030075" sldId="267"/>
            <ac:spMk id="119" creationId="{FCC2AAC8-3680-48F1-93BC-BD0C7AA408AD}"/>
          </ac:spMkLst>
        </pc:spChg>
        <pc:spChg chg="mod">
          <ac:chgData name="lreed@uni-mainz.de" userId="S::urn:spo:guest#lreed@uni-mainz.de::" providerId="AD" clId="Web-{478494B1-5C10-1971-93B4-19297C9B3924}" dt="2020-12-05T14:00:07.619" v="453"/>
          <ac:spMkLst>
            <pc:docMk/>
            <pc:sldMk cId="371030075" sldId="267"/>
            <ac:spMk id="120" creationId="{5BDE2F25-6765-4703-A0BD-2391CE2A340B}"/>
          </ac:spMkLst>
        </pc:spChg>
        <pc:spChg chg="mod">
          <ac:chgData name="lreed@uni-mainz.de" userId="S::urn:spo:guest#lreed@uni-mainz.de::" providerId="AD" clId="Web-{478494B1-5C10-1971-93B4-19297C9B3924}" dt="2020-12-05T14:00:01.338" v="420"/>
          <ac:spMkLst>
            <pc:docMk/>
            <pc:sldMk cId="371030075" sldId="267"/>
            <ac:spMk id="122" creationId="{CF0216D4-85B7-4B7A-B182-943EF3370EFE}"/>
          </ac:spMkLst>
        </pc:spChg>
        <pc:spChg chg="mod">
          <ac:chgData name="lreed@uni-mainz.de" userId="S::urn:spo:guest#lreed@uni-mainz.de::" providerId="AD" clId="Web-{478494B1-5C10-1971-93B4-19297C9B3924}" dt="2020-12-05T14:00:00.369" v="415"/>
          <ac:spMkLst>
            <pc:docMk/>
            <pc:sldMk cId="371030075" sldId="267"/>
            <ac:spMk id="126" creationId="{AFA61F45-9EA6-4F2F-811A-A835915EAC0E}"/>
          </ac:spMkLst>
        </pc:spChg>
        <pc:spChg chg="mod">
          <ac:chgData name="lreed@uni-mainz.de" userId="S::urn:spo:guest#lreed@uni-mainz.de::" providerId="AD" clId="Web-{478494B1-5C10-1971-93B4-19297C9B3924}" dt="2020-12-05T13:59:59.931" v="413"/>
          <ac:spMkLst>
            <pc:docMk/>
            <pc:sldMk cId="371030075" sldId="267"/>
            <ac:spMk id="128" creationId="{36989372-62DD-4328-B334-78AF702289DB}"/>
          </ac:spMkLst>
        </pc:spChg>
        <pc:spChg chg="mod">
          <ac:chgData name="lreed@uni-mainz.de" userId="S::urn:spo:guest#lreed@uni-mainz.de::" providerId="AD" clId="Web-{478494B1-5C10-1971-93B4-19297C9B3924}" dt="2020-12-05T14:00:01.150" v="419"/>
          <ac:spMkLst>
            <pc:docMk/>
            <pc:sldMk cId="371030075" sldId="267"/>
            <ac:spMk id="129" creationId="{C628B57E-9783-4E05-B23B-407271DA9428}"/>
          </ac:spMkLst>
        </pc:spChg>
        <pc:spChg chg="mod">
          <ac:chgData name="lreed@uni-mainz.de" userId="S::urn:spo:guest#lreed@uni-mainz.de::" providerId="AD" clId="Web-{478494B1-5C10-1971-93B4-19297C9B3924}" dt="2020-12-05T14:00:03.869" v="434"/>
          <ac:spMkLst>
            <pc:docMk/>
            <pc:sldMk cId="371030075" sldId="267"/>
            <ac:spMk id="132" creationId="{40CE148A-A8B3-41F1-A08F-6414DAE41780}"/>
          </ac:spMkLst>
        </pc:spChg>
        <pc:spChg chg="mod">
          <ac:chgData name="lreed@uni-mainz.de" userId="S::urn:spo:guest#lreed@uni-mainz.de::" providerId="AD" clId="Web-{478494B1-5C10-1971-93B4-19297C9B3924}" dt="2020-12-05T14:00:03.697" v="433"/>
          <ac:spMkLst>
            <pc:docMk/>
            <pc:sldMk cId="371030075" sldId="267"/>
            <ac:spMk id="133" creationId="{FC6CB0FF-8AE9-406F-A4C8-774E89C5E0C2}"/>
          </ac:spMkLst>
        </pc:spChg>
        <pc:spChg chg="mod">
          <ac:chgData name="lreed@uni-mainz.de" userId="S::urn:spo:guest#lreed@uni-mainz.de::" providerId="AD" clId="Web-{478494B1-5C10-1971-93B4-19297C9B3924}" dt="2020-12-05T14:00:03.510" v="432"/>
          <ac:spMkLst>
            <pc:docMk/>
            <pc:sldMk cId="371030075" sldId="267"/>
            <ac:spMk id="134" creationId="{BC3A67F8-9D32-44D0-8B8B-7D51B3B834C3}"/>
          </ac:spMkLst>
        </pc:spChg>
        <pc:spChg chg="mod">
          <ac:chgData name="lreed@uni-mainz.de" userId="S::urn:spo:guest#lreed@uni-mainz.de::" providerId="AD" clId="Web-{478494B1-5C10-1971-93B4-19297C9B3924}" dt="2020-12-05T14:00:03.338" v="431"/>
          <ac:spMkLst>
            <pc:docMk/>
            <pc:sldMk cId="371030075" sldId="267"/>
            <ac:spMk id="135" creationId="{0B38A18C-83EB-4A1C-978B-A4054BFEB252}"/>
          </ac:spMkLst>
        </pc:spChg>
        <pc:spChg chg="mod">
          <ac:chgData name="lreed@uni-mainz.de" userId="S::urn:spo:guest#lreed@uni-mainz.de::" providerId="AD" clId="Web-{478494B1-5C10-1971-93B4-19297C9B3924}" dt="2020-12-05T14:00:03.166" v="430"/>
          <ac:spMkLst>
            <pc:docMk/>
            <pc:sldMk cId="371030075" sldId="267"/>
            <ac:spMk id="136" creationId="{A3232DA7-7890-4CA7-ABB4-2E1E08F3885D}"/>
          </ac:spMkLst>
        </pc:spChg>
        <pc:spChg chg="mod">
          <ac:chgData name="lreed@uni-mainz.de" userId="S::urn:spo:guest#lreed@uni-mainz.de::" providerId="AD" clId="Web-{478494B1-5C10-1971-93B4-19297C9B3924}" dt="2020-12-05T14:00:02.978" v="429"/>
          <ac:spMkLst>
            <pc:docMk/>
            <pc:sldMk cId="371030075" sldId="267"/>
            <ac:spMk id="137" creationId="{0B633AD1-A0D4-446F-BE6A-80ABB0EADE38}"/>
          </ac:spMkLst>
        </pc:spChg>
        <pc:spChg chg="mod">
          <ac:chgData name="lreed@uni-mainz.de" userId="S::urn:spo:guest#lreed@uni-mainz.de::" providerId="AD" clId="Web-{478494B1-5C10-1971-93B4-19297C9B3924}" dt="2020-12-05T14:00:02.807" v="428"/>
          <ac:spMkLst>
            <pc:docMk/>
            <pc:sldMk cId="371030075" sldId="267"/>
            <ac:spMk id="138" creationId="{E56EE6A4-C19B-4C50-99BA-F6B905933442}"/>
          </ac:spMkLst>
        </pc:spChg>
        <pc:spChg chg="mod">
          <ac:chgData name="lreed@uni-mainz.de" userId="S::urn:spo:guest#lreed@uni-mainz.de::" providerId="AD" clId="Web-{478494B1-5C10-1971-93B4-19297C9B3924}" dt="2020-12-05T14:00:02.635" v="427"/>
          <ac:spMkLst>
            <pc:docMk/>
            <pc:sldMk cId="371030075" sldId="267"/>
            <ac:spMk id="139" creationId="{53B1B2A8-799E-47E2-83EC-4451B92F82D3}"/>
          </ac:spMkLst>
        </pc:spChg>
        <pc:spChg chg="mod">
          <ac:chgData name="lreed@uni-mainz.de" userId="S::urn:spo:guest#lreed@uni-mainz.de::" providerId="AD" clId="Web-{478494B1-5C10-1971-93B4-19297C9B3924}" dt="2020-12-05T14:00:02.463" v="426"/>
          <ac:spMkLst>
            <pc:docMk/>
            <pc:sldMk cId="371030075" sldId="267"/>
            <ac:spMk id="140" creationId="{5355687F-E44D-47E8-9401-462B9C517E31}"/>
          </ac:spMkLst>
        </pc:spChg>
        <pc:spChg chg="mod">
          <ac:chgData name="lreed@uni-mainz.de" userId="S::urn:spo:guest#lreed@uni-mainz.de::" providerId="AD" clId="Web-{478494B1-5C10-1971-93B4-19297C9B3924}" dt="2020-12-05T14:00:02.275" v="425"/>
          <ac:spMkLst>
            <pc:docMk/>
            <pc:sldMk cId="371030075" sldId="267"/>
            <ac:spMk id="141" creationId="{9784B1E9-5D35-4458-AD09-A45C7F20987E}"/>
          </ac:spMkLst>
        </pc:spChg>
        <pc:spChg chg="mod">
          <ac:chgData name="lreed@uni-mainz.de" userId="S::urn:spo:guest#lreed@uni-mainz.de::" providerId="AD" clId="Web-{478494B1-5C10-1971-93B4-19297C9B3924}" dt="2020-12-05T14:00:02.072" v="424"/>
          <ac:spMkLst>
            <pc:docMk/>
            <pc:sldMk cId="371030075" sldId="267"/>
            <ac:spMk id="142" creationId="{86B9AA29-87C6-436C-A07F-6E58187EE207}"/>
          </ac:spMkLst>
        </pc:spChg>
        <pc:spChg chg="mod">
          <ac:chgData name="lreed@uni-mainz.de" userId="S::urn:spo:guest#lreed@uni-mainz.de::" providerId="AD" clId="Web-{478494B1-5C10-1971-93B4-19297C9B3924}" dt="2020-12-05T14:00:01.869" v="423"/>
          <ac:spMkLst>
            <pc:docMk/>
            <pc:sldMk cId="371030075" sldId="267"/>
            <ac:spMk id="143" creationId="{F66B7D3F-FDC4-4CD7-A6BB-E306B84B656A}"/>
          </ac:spMkLst>
        </pc:spChg>
        <pc:spChg chg="mod">
          <ac:chgData name="lreed@uni-mainz.de" userId="S::urn:spo:guest#lreed@uni-mainz.de::" providerId="AD" clId="Web-{478494B1-5C10-1971-93B4-19297C9B3924}" dt="2020-12-05T14:00:04.510" v="437"/>
          <ac:spMkLst>
            <pc:docMk/>
            <pc:sldMk cId="371030075" sldId="267"/>
            <ac:spMk id="147" creationId="{590EC181-72C4-4514-B7FA-52915472818D}"/>
          </ac:spMkLst>
        </pc:spChg>
        <pc:spChg chg="mod">
          <ac:chgData name="lreed@uni-mainz.de" userId="S::urn:spo:guest#lreed@uni-mainz.de::" providerId="AD" clId="Web-{478494B1-5C10-1971-93B4-19297C9B3924}" dt="2020-12-05T14:00:04.072" v="435"/>
          <ac:spMkLst>
            <pc:docMk/>
            <pc:sldMk cId="371030075" sldId="267"/>
            <ac:spMk id="149" creationId="{34230C94-A058-49BF-8AED-A482ACCD0B99}"/>
          </ac:spMkLst>
        </pc:spChg>
        <pc:spChg chg="mod">
          <ac:chgData name="lreed@uni-mainz.de" userId="S::urn:spo:guest#lreed@uni-mainz.de::" providerId="AD" clId="Web-{478494B1-5C10-1971-93B4-19297C9B3924}" dt="2020-12-05T14:00:07.041" v="450"/>
          <ac:spMkLst>
            <pc:docMk/>
            <pc:sldMk cId="371030075" sldId="267"/>
            <ac:spMk id="152" creationId="{0D63F8E9-1921-471A-A031-50BE3DE39935}"/>
          </ac:spMkLst>
        </pc:spChg>
        <pc:spChg chg="mod">
          <ac:chgData name="lreed@uni-mainz.de" userId="S::urn:spo:guest#lreed@uni-mainz.de::" providerId="AD" clId="Web-{478494B1-5C10-1971-93B4-19297C9B3924}" dt="2020-12-05T14:00:06.463" v="447"/>
          <ac:spMkLst>
            <pc:docMk/>
            <pc:sldMk cId="371030075" sldId="267"/>
            <ac:spMk id="155" creationId="{EF288DEB-EC9B-4CE0-BE62-CA9A10789375}"/>
          </ac:spMkLst>
        </pc:spChg>
        <pc:spChg chg="mod">
          <ac:chgData name="lreed@uni-mainz.de" userId="S::urn:spo:guest#lreed@uni-mainz.de::" providerId="AD" clId="Web-{478494B1-5C10-1971-93B4-19297C9B3924}" dt="2020-12-05T14:00:06.275" v="446"/>
          <ac:spMkLst>
            <pc:docMk/>
            <pc:sldMk cId="371030075" sldId="267"/>
            <ac:spMk id="156" creationId="{B25F5125-4131-4E17-97EA-7F7BE302D4C0}"/>
          </ac:spMkLst>
        </pc:spChg>
        <pc:spChg chg="mod">
          <ac:chgData name="lreed@uni-mainz.de" userId="S::urn:spo:guest#lreed@uni-mainz.de::" providerId="AD" clId="Web-{478494B1-5C10-1971-93B4-19297C9B3924}" dt="2020-12-05T14:00:06.057" v="445"/>
          <ac:spMkLst>
            <pc:docMk/>
            <pc:sldMk cId="371030075" sldId="267"/>
            <ac:spMk id="157" creationId="{256E3FE6-26BF-4F30-932A-4C7B8628E738}"/>
          </ac:spMkLst>
        </pc:spChg>
        <pc:spChg chg="mod">
          <ac:chgData name="lreed@uni-mainz.de" userId="S::urn:spo:guest#lreed@uni-mainz.de::" providerId="AD" clId="Web-{478494B1-5C10-1971-93B4-19297C9B3924}" dt="2020-12-05T14:00:05.869" v="444"/>
          <ac:spMkLst>
            <pc:docMk/>
            <pc:sldMk cId="371030075" sldId="267"/>
            <ac:spMk id="158" creationId="{2D1B1A5A-8F3B-4D29-BE0D-F8A723957A88}"/>
          </ac:spMkLst>
        </pc:spChg>
        <pc:spChg chg="mod">
          <ac:chgData name="lreed@uni-mainz.de" userId="S::urn:spo:guest#lreed@uni-mainz.de::" providerId="AD" clId="Web-{478494B1-5C10-1971-93B4-19297C9B3924}" dt="2020-12-05T14:00:05.666" v="443"/>
          <ac:spMkLst>
            <pc:docMk/>
            <pc:sldMk cId="371030075" sldId="267"/>
            <ac:spMk id="159" creationId="{EE82B4DE-DBE2-4FBE-8F5D-E9BCFF8F46C5}"/>
          </ac:spMkLst>
        </pc:spChg>
        <pc:spChg chg="mod">
          <ac:chgData name="lreed@uni-mainz.de" userId="S::urn:spo:guest#lreed@uni-mainz.de::" providerId="AD" clId="Web-{478494B1-5C10-1971-93B4-19297C9B3924}" dt="2020-12-05T14:00:05.478" v="442"/>
          <ac:spMkLst>
            <pc:docMk/>
            <pc:sldMk cId="371030075" sldId="267"/>
            <ac:spMk id="160" creationId="{FC51C53B-7D57-42EF-B788-C28445B740AB}"/>
          </ac:spMkLst>
        </pc:spChg>
        <pc:spChg chg="mod">
          <ac:chgData name="lreed@uni-mainz.de" userId="S::urn:spo:guest#lreed@uni-mainz.de::" providerId="AD" clId="Web-{478494B1-5C10-1971-93B4-19297C9B3924}" dt="2020-12-05T14:00:05.291" v="441"/>
          <ac:spMkLst>
            <pc:docMk/>
            <pc:sldMk cId="371030075" sldId="267"/>
            <ac:spMk id="161" creationId="{30189CC8-B92E-46C3-BFB7-509AC8D1CAAC}"/>
          </ac:spMkLst>
        </pc:spChg>
        <pc:spChg chg="mod">
          <ac:chgData name="lreed@uni-mainz.de" userId="S::urn:spo:guest#lreed@uni-mainz.de::" providerId="AD" clId="Web-{478494B1-5C10-1971-93B4-19297C9B3924}" dt="2020-12-05T14:00:05.041" v="440"/>
          <ac:spMkLst>
            <pc:docMk/>
            <pc:sldMk cId="371030075" sldId="267"/>
            <ac:spMk id="162" creationId="{16B2F806-6789-4A9C-A39C-52D15C7DD559}"/>
          </ac:spMkLst>
        </pc:spChg>
        <pc:spChg chg="mod">
          <ac:chgData name="lreed@uni-mainz.de" userId="S::urn:spo:guest#lreed@uni-mainz.de::" providerId="AD" clId="Web-{478494B1-5C10-1971-93B4-19297C9B3924}" dt="2020-12-05T14:00:04.869" v="439"/>
          <ac:spMkLst>
            <pc:docMk/>
            <pc:sldMk cId="371030075" sldId="267"/>
            <ac:spMk id="163" creationId="{1E5A56F3-2BE7-4BB1-AE3D-343EE26685A8}"/>
          </ac:spMkLst>
        </pc:spChg>
        <pc:spChg chg="mod">
          <ac:chgData name="lreed@uni-mainz.de" userId="S::urn:spo:guest#lreed@uni-mainz.de::" providerId="AD" clId="Web-{478494B1-5C10-1971-93B4-19297C9B3924}" dt="2020-12-05T14:00:04.682" v="438"/>
          <ac:spMkLst>
            <pc:docMk/>
            <pc:sldMk cId="371030075" sldId="267"/>
            <ac:spMk id="164" creationId="{0AB73F6B-38F8-4B4B-89C5-A995EC2761CC}"/>
          </ac:spMkLst>
        </pc:spChg>
        <pc:grpChg chg="mod">
          <ac:chgData name="lreed@uni-mainz.de" userId="S::urn:spo:guest#lreed@uni-mainz.de::" providerId="AD" clId="Web-{478494B1-5C10-1971-93B4-19297C9B3924}" dt="2020-12-05T14:09:12.256" v="498" actId="14100"/>
          <ac:grpSpMkLst>
            <pc:docMk/>
            <pc:sldMk cId="371030075" sldId="267"/>
            <ac:grpSpMk id="3" creationId="{5F069396-EBB1-41AD-A833-6F4CADEB92CF}"/>
          </ac:grpSpMkLst>
        </pc:grpChg>
        <pc:grpChg chg="mod">
          <ac:chgData name="lreed@uni-mainz.de" userId="S::urn:spo:guest#lreed@uni-mainz.de::" providerId="AD" clId="Web-{478494B1-5C10-1971-93B4-19297C9B3924}" dt="2020-12-05T14:10:21.242" v="502" actId="1076"/>
          <ac:grpSpMkLst>
            <pc:docMk/>
            <pc:sldMk cId="371030075" sldId="267"/>
            <ac:grpSpMk id="45" creationId="{51D98CBB-CF3A-4ABB-AF61-18F1CF1BDBD0}"/>
          </ac:grpSpMkLst>
        </pc:grpChg>
        <pc:grpChg chg="add del mod">
          <ac:chgData name="lreed@uni-mainz.de" userId="S::urn:spo:guest#lreed@uni-mainz.de::" providerId="AD" clId="Web-{478494B1-5C10-1971-93B4-19297C9B3924}" dt="2020-12-05T14:01:11.027" v="467" actId="1076"/>
          <ac:grpSpMkLst>
            <pc:docMk/>
            <pc:sldMk cId="371030075" sldId="267"/>
            <ac:grpSpMk id="48" creationId="{E04954BC-5C98-4570-9302-5B76DAF2EF44}"/>
          </ac:grpSpMkLst>
        </pc:grpChg>
        <pc:grpChg chg="mod">
          <ac:chgData name="lreed@uni-mainz.de" userId="S::urn:spo:guest#lreed@uni-mainz.de::" providerId="AD" clId="Web-{478494B1-5C10-1971-93B4-19297C9B3924}" dt="2020-12-05T14:01:42.277" v="473" actId="1076"/>
          <ac:grpSpMkLst>
            <pc:docMk/>
            <pc:sldMk cId="371030075" sldId="267"/>
            <ac:grpSpMk id="110" creationId="{3D2783C4-093C-47B3-A9CE-1E4090E0AAC7}"/>
          </ac:grpSpMkLst>
        </pc:grpChg>
        <pc:picChg chg="add mod">
          <ac:chgData name="lreed@uni-mainz.de" userId="S::urn:spo:guest#lreed@uni-mainz.de::" providerId="AD" clId="Web-{478494B1-5C10-1971-93B4-19297C9B3924}" dt="2020-12-05T13:41:13.909" v="87" actId="1076"/>
          <ac:picMkLst>
            <pc:docMk/>
            <pc:sldMk cId="371030075" sldId="267"/>
            <ac:picMk id="13" creationId="{BEE20479-42DD-4E84-BBB6-BC243AB40BC4}"/>
          </ac:picMkLst>
        </pc:picChg>
        <pc:picChg chg="mod">
          <ac:chgData name="lreed@uni-mainz.de" userId="S::urn:spo:guest#lreed@uni-mainz.de::" providerId="AD" clId="Web-{478494B1-5C10-1971-93B4-19297C9B3924}" dt="2020-12-05T14:00:09.275" v="461"/>
          <ac:picMkLst>
            <pc:docMk/>
            <pc:sldMk cId="371030075" sldId="267"/>
            <ac:picMk id="112" creationId="{D7314F06-8F81-46D1-A533-2B7D55C2D010}"/>
          </ac:picMkLst>
        </pc:picChg>
        <pc:picChg chg="mod">
          <ac:chgData name="lreed@uni-mainz.de" userId="S::urn:spo:guest#lreed@uni-mainz.de::" providerId="AD" clId="Web-{478494B1-5C10-1971-93B4-19297C9B3924}" dt="2020-12-05T14:00:09.072" v="460"/>
          <ac:picMkLst>
            <pc:docMk/>
            <pc:sldMk cId="371030075" sldId="267"/>
            <ac:picMk id="113" creationId="{E02AD93A-7EEA-4BE8-8BD0-E1F7A38B15A1}"/>
          </ac:picMkLst>
        </pc:picChg>
        <pc:picChg chg="mod">
          <ac:chgData name="lreed@uni-mainz.de" userId="S::urn:spo:guest#lreed@uni-mainz.de::" providerId="AD" clId="Web-{478494B1-5C10-1971-93B4-19297C9B3924}" dt="2020-12-05T14:00:08.666" v="458"/>
          <ac:picMkLst>
            <pc:docMk/>
            <pc:sldMk cId="371030075" sldId="267"/>
            <ac:picMk id="115" creationId="{63429C3E-0F05-49A3-850D-2E5230881E67}"/>
          </ac:picMkLst>
        </pc:picChg>
        <pc:picChg chg="mod">
          <ac:chgData name="lreed@uni-mainz.de" userId="S::urn:spo:guest#lreed@uni-mainz.de::" providerId="AD" clId="Web-{478494B1-5C10-1971-93B4-19297C9B3924}" dt="2020-12-05T14:00:08.463" v="457"/>
          <ac:picMkLst>
            <pc:docMk/>
            <pc:sldMk cId="371030075" sldId="267"/>
            <ac:picMk id="116" creationId="{DB43FB66-5408-47F6-9D34-6638C692C261}"/>
          </ac:picMkLst>
        </pc:picChg>
        <pc:picChg chg="mod">
          <ac:chgData name="lreed@uni-mainz.de" userId="S::urn:spo:guest#lreed@uni-mainz.de::" providerId="AD" clId="Web-{478494B1-5C10-1971-93B4-19297C9B3924}" dt="2020-12-05T14:00:00.791" v="417"/>
          <ac:picMkLst>
            <pc:docMk/>
            <pc:sldMk cId="371030075" sldId="267"/>
            <ac:picMk id="124" creationId="{DBE565C7-EE18-4C7C-A3CB-B91C07991679}"/>
          </ac:picMkLst>
        </pc:picChg>
        <pc:picChg chg="mod">
          <ac:chgData name="lreed@uni-mainz.de" userId="S::urn:spo:guest#lreed@uni-mainz.de::" providerId="AD" clId="Web-{478494B1-5C10-1971-93B4-19297C9B3924}" dt="2020-12-05T14:00:00.588" v="416"/>
          <ac:picMkLst>
            <pc:docMk/>
            <pc:sldMk cId="371030075" sldId="267"/>
            <ac:picMk id="125" creationId="{6DD9990A-9EF1-4428-BD5B-C82623E1C430}"/>
          </ac:picMkLst>
        </pc:picChg>
        <pc:picChg chg="mod">
          <ac:chgData name="lreed@uni-mainz.de" userId="S::urn:spo:guest#lreed@uni-mainz.de::" providerId="AD" clId="Web-{478494B1-5C10-1971-93B4-19297C9B3924}" dt="2020-12-05T14:00:00.978" v="418"/>
          <ac:picMkLst>
            <pc:docMk/>
            <pc:sldMk cId="371030075" sldId="267"/>
            <ac:picMk id="130" creationId="{89073483-323D-4303-9A43-923594992CFC}"/>
          </ac:picMkLst>
        </pc:picChg>
        <pc:picChg chg="mod">
          <ac:chgData name="lreed@uni-mainz.de" userId="S::urn:spo:guest#lreed@uni-mainz.de::" providerId="AD" clId="Web-{478494B1-5C10-1971-93B4-19297C9B3924}" dt="2020-12-05T14:00:04.307" v="436"/>
          <ac:picMkLst>
            <pc:docMk/>
            <pc:sldMk cId="371030075" sldId="267"/>
            <ac:picMk id="148" creationId="{BA4D3253-7388-4808-8587-AE1A06CA9D34}"/>
          </ac:picMkLst>
        </pc:picChg>
        <pc:picChg chg="mod">
          <ac:chgData name="lreed@uni-mainz.de" userId="S::urn:spo:guest#lreed@uni-mainz.de::" providerId="AD" clId="Web-{478494B1-5C10-1971-93B4-19297C9B3924}" dt="2020-12-05T14:00:07.432" v="452"/>
          <ac:picMkLst>
            <pc:docMk/>
            <pc:sldMk cId="371030075" sldId="267"/>
            <ac:picMk id="150" creationId="{5D2F0A4E-78B8-4CFA-9458-95563FCA06A5}"/>
          </ac:picMkLst>
        </pc:picChg>
        <pc:picChg chg="mod">
          <ac:chgData name="lreed@uni-mainz.de" userId="S::urn:spo:guest#lreed@uni-mainz.de::" providerId="AD" clId="Web-{478494B1-5C10-1971-93B4-19297C9B3924}" dt="2020-12-05T14:00:07.229" v="451"/>
          <ac:picMkLst>
            <pc:docMk/>
            <pc:sldMk cId="371030075" sldId="267"/>
            <ac:picMk id="151" creationId="{18675CEF-D995-4DF3-A83B-1B9E76CC40E9}"/>
          </ac:picMkLst>
        </pc:picChg>
        <pc:cxnChg chg="mod">
          <ac:chgData name="lreed@uni-mainz.de" userId="S::urn:spo:guest#lreed@uni-mainz.de::" providerId="AD" clId="Web-{478494B1-5C10-1971-93B4-19297C9B3924}" dt="2020-12-05T14:00:00.166" v="414"/>
          <ac:cxnSpMkLst>
            <pc:docMk/>
            <pc:sldMk cId="371030075" sldId="267"/>
            <ac:cxnSpMk id="127" creationId="{B59B79AC-129C-4592-AD3D-1A52839995F7}"/>
          </ac:cxnSpMkLst>
        </pc:cxnChg>
        <pc:cxnChg chg="mod">
          <ac:chgData name="lreed@uni-mainz.de" userId="S::urn:spo:guest#lreed@uni-mainz.de::" providerId="AD" clId="Web-{478494B1-5C10-1971-93B4-19297C9B3924}" dt="2020-12-05T14:00:01.697" v="422"/>
          <ac:cxnSpMkLst>
            <pc:docMk/>
            <pc:sldMk cId="371030075" sldId="267"/>
            <ac:cxnSpMk id="144" creationId="{3DE0BFBC-21EF-4E73-B3D6-F29419C75A64}"/>
          </ac:cxnSpMkLst>
        </pc:cxnChg>
        <pc:cxnChg chg="mod">
          <ac:chgData name="lreed@uni-mainz.de" userId="S::urn:spo:guest#lreed@uni-mainz.de::" providerId="AD" clId="Web-{478494B1-5C10-1971-93B4-19297C9B3924}" dt="2020-12-05T14:00:01.510" v="421"/>
          <ac:cxnSpMkLst>
            <pc:docMk/>
            <pc:sldMk cId="371030075" sldId="267"/>
            <ac:cxnSpMk id="145" creationId="{A2D99B5A-A3ED-408C-92E0-CB17C7628668}"/>
          </ac:cxnSpMkLst>
        </pc:cxnChg>
        <pc:cxnChg chg="mod">
          <ac:chgData name="lreed@uni-mainz.de" userId="S::urn:spo:guest#lreed@uni-mainz.de::" providerId="AD" clId="Web-{478494B1-5C10-1971-93B4-19297C9B3924}" dt="2020-12-05T14:00:06.854" v="449"/>
          <ac:cxnSpMkLst>
            <pc:docMk/>
            <pc:sldMk cId="371030075" sldId="267"/>
            <ac:cxnSpMk id="153" creationId="{BDBD8D4D-08E5-4523-BDCA-15E97503164B}"/>
          </ac:cxnSpMkLst>
        </pc:cxnChg>
        <pc:cxnChg chg="mod">
          <ac:chgData name="lreed@uni-mainz.de" userId="S::urn:spo:guest#lreed@uni-mainz.de::" providerId="AD" clId="Web-{478494B1-5C10-1971-93B4-19297C9B3924}" dt="2020-12-05T14:00:06.666" v="448"/>
          <ac:cxnSpMkLst>
            <pc:docMk/>
            <pc:sldMk cId="371030075" sldId="267"/>
            <ac:cxnSpMk id="154" creationId="{A0D744FB-0798-4833-A555-B08A82E1679B}"/>
          </ac:cxnSpMkLst>
        </pc:cxnChg>
      </pc:sldChg>
    </pc:docChg>
  </pc:docChgLst>
  <pc:docChgLst>
    <pc:chgData name="vaila.leask@kuleuven.be" userId="S::urn:spo:guest#vaila.leask@kuleuven.be::" providerId="AD" clId="Web-{043D4904-F457-635E-CB7D-009EA9DD6CE7}"/>
    <pc:docChg chg="modSld">
      <pc:chgData name="vaila.leask@kuleuven.be" userId="S::urn:spo:guest#vaila.leask@kuleuven.be::" providerId="AD" clId="Web-{043D4904-F457-635E-CB7D-009EA9DD6CE7}" dt="2020-12-07T17:02:06.322" v="4" actId="1076"/>
      <pc:docMkLst>
        <pc:docMk/>
      </pc:docMkLst>
      <pc:sldChg chg="modSp">
        <pc:chgData name="vaila.leask@kuleuven.be" userId="S::urn:spo:guest#vaila.leask@kuleuven.be::" providerId="AD" clId="Web-{043D4904-F457-635E-CB7D-009EA9DD6CE7}" dt="2020-12-07T17:02:06.322" v="4" actId="1076"/>
        <pc:sldMkLst>
          <pc:docMk/>
          <pc:sldMk cId="2451272322" sldId="268"/>
        </pc:sldMkLst>
        <pc:spChg chg="mod">
          <ac:chgData name="vaila.leask@kuleuven.be" userId="S::urn:spo:guest#vaila.leask@kuleuven.be::" providerId="AD" clId="Web-{043D4904-F457-635E-CB7D-009EA9DD6CE7}" dt="2020-12-07T16:53:43.090" v="1"/>
          <ac:spMkLst>
            <pc:docMk/>
            <pc:sldMk cId="2451272322" sldId="268"/>
            <ac:spMk id="145" creationId="{0AFC57CC-3DDD-4429-8E0B-952C8301AD15}"/>
          </ac:spMkLst>
        </pc:spChg>
        <pc:spChg chg="mod">
          <ac:chgData name="vaila.leask@kuleuven.be" userId="S::urn:spo:guest#vaila.leask@kuleuven.be::" providerId="AD" clId="Web-{043D4904-F457-635E-CB7D-009EA9DD6CE7}" dt="2020-12-07T16:53:47.496" v="3"/>
          <ac:spMkLst>
            <pc:docMk/>
            <pc:sldMk cId="2451272322" sldId="268"/>
            <ac:spMk id="211" creationId="{3607A7E4-8536-4BA3-A167-2D4F2189C763}"/>
          </ac:spMkLst>
        </pc:spChg>
        <pc:picChg chg="mod">
          <ac:chgData name="vaila.leask@kuleuven.be" userId="S::urn:spo:guest#vaila.leask@kuleuven.be::" providerId="AD" clId="Web-{043D4904-F457-635E-CB7D-009EA9DD6CE7}" dt="2020-12-07T17:02:06.322" v="4" actId="1076"/>
          <ac:picMkLst>
            <pc:docMk/>
            <pc:sldMk cId="2451272322" sldId="268"/>
            <ac:picMk id="182" creationId="{D92F4011-9D7D-4DE8-AD4F-3EC7B074579E}"/>
          </ac:picMkLst>
        </pc:picChg>
      </pc:sldChg>
    </pc:docChg>
  </pc:docChgLst>
  <pc:docChgLst>
    <pc:chgData name="Raggio, Andrea" userId="S::araggio@jyu.fi::e680817c-694b-478a-a47a-ea6c718567c0" providerId="AD" clId="Web-{960C1245-C87C-07AD-032E-4ED42601112E}"/>
    <pc:docChg chg="modSld">
      <pc:chgData name="Raggio, Andrea" userId="S::araggio@jyu.fi::e680817c-694b-478a-a47a-ea6c718567c0" providerId="AD" clId="Web-{960C1245-C87C-07AD-032E-4ED42601112E}" dt="2020-12-07T19:36:54.994" v="17" actId="1076"/>
      <pc:docMkLst>
        <pc:docMk/>
      </pc:docMkLst>
      <pc:sldChg chg="addSp delSp modSp">
        <pc:chgData name="Raggio, Andrea" userId="S::araggio@jyu.fi::e680817c-694b-478a-a47a-ea6c718567c0" providerId="AD" clId="Web-{960C1245-C87C-07AD-032E-4ED42601112E}" dt="2020-12-07T19:36:54.994" v="17" actId="1076"/>
        <pc:sldMkLst>
          <pc:docMk/>
          <pc:sldMk cId="2451272322" sldId="268"/>
        </pc:sldMkLst>
        <pc:spChg chg="mod">
          <ac:chgData name="Raggio, Andrea" userId="S::araggio@jyu.fi::e680817c-694b-478a-a47a-ea6c718567c0" providerId="AD" clId="Web-{960C1245-C87C-07AD-032E-4ED42601112E}" dt="2020-12-07T18:58:37.018" v="0"/>
          <ac:spMkLst>
            <pc:docMk/>
            <pc:sldMk cId="2451272322" sldId="268"/>
            <ac:spMk id="14" creationId="{00000000-0000-0000-0000-000000000000}"/>
          </ac:spMkLst>
        </pc:spChg>
        <pc:picChg chg="del">
          <ac:chgData name="Raggio, Andrea" userId="S::araggio@jyu.fi::e680817c-694b-478a-a47a-ea6c718567c0" providerId="AD" clId="Web-{960C1245-C87C-07AD-032E-4ED42601112E}" dt="2020-12-07T19:23:21.494" v="1"/>
          <ac:picMkLst>
            <pc:docMk/>
            <pc:sldMk cId="2451272322" sldId="268"/>
            <ac:picMk id="21" creationId="{00000000-0000-0000-0000-000000000000}"/>
          </ac:picMkLst>
        </pc:picChg>
        <pc:picChg chg="add del mod">
          <ac:chgData name="Raggio, Andrea" userId="S::araggio@jyu.fi::e680817c-694b-478a-a47a-ea6c718567c0" providerId="AD" clId="Web-{960C1245-C87C-07AD-032E-4ED42601112E}" dt="2020-12-07T19:35:59.196" v="9"/>
          <ac:picMkLst>
            <pc:docMk/>
            <pc:sldMk cId="2451272322" sldId="268"/>
            <ac:picMk id="27" creationId="{3FFB11A5-2ECF-4D2E-807A-82C8DB732E8B}"/>
          </ac:picMkLst>
        </pc:picChg>
        <pc:picChg chg="add mod">
          <ac:chgData name="Raggio, Andrea" userId="S::araggio@jyu.fi::e680817c-694b-478a-a47a-ea6c718567c0" providerId="AD" clId="Web-{960C1245-C87C-07AD-032E-4ED42601112E}" dt="2020-12-07T19:36:54.994" v="17" actId="1076"/>
          <ac:picMkLst>
            <pc:docMk/>
            <pc:sldMk cId="2451272322" sldId="268"/>
            <ac:picMk id="29" creationId="{E934C07D-9355-4F7D-BBF2-79E52FD1FDD2}"/>
          </ac:picMkLst>
        </pc:picChg>
      </pc:sldChg>
    </pc:docChg>
  </pc:docChgLst>
  <pc:docChgLst>
    <pc:chgData name="jessica.warbinek@t-online.de" userId="S::urn:spo:guest#jessica.warbinek@t-online.de::" providerId="AD" clId="Web-{FA11B9FF-1B0D-616E-E227-5E789419DEE6}"/>
    <pc:docChg chg="modSld">
      <pc:chgData name="jessica.warbinek@t-online.de" userId="S::urn:spo:guest#jessica.warbinek@t-online.de::" providerId="AD" clId="Web-{FA11B9FF-1B0D-616E-E227-5E789419DEE6}" dt="2020-12-08T12:05:28.496" v="30" actId="1076"/>
      <pc:docMkLst>
        <pc:docMk/>
      </pc:docMkLst>
      <pc:sldChg chg="modSp">
        <pc:chgData name="jessica.warbinek@t-online.de" userId="S::urn:spo:guest#jessica.warbinek@t-online.de::" providerId="AD" clId="Web-{FA11B9FF-1B0D-616E-E227-5E789419DEE6}" dt="2020-12-08T12:05:28.496" v="30" actId="1076"/>
        <pc:sldMkLst>
          <pc:docMk/>
          <pc:sldMk cId="2451272322" sldId="268"/>
        </pc:sldMkLst>
        <pc:spChg chg="mod">
          <ac:chgData name="jessica.warbinek@t-online.de" userId="S::urn:spo:guest#jessica.warbinek@t-online.de::" providerId="AD" clId="Web-{FA11B9FF-1B0D-616E-E227-5E789419DEE6}" dt="2020-12-08T12:03:55.025" v="20"/>
          <ac:spMkLst>
            <pc:docMk/>
            <pc:sldMk cId="2451272322" sldId="268"/>
            <ac:spMk id="160" creationId="{1F9F358C-F959-460B-AA58-A96D873D0305}"/>
          </ac:spMkLst>
        </pc:spChg>
        <pc:spChg chg="mod">
          <ac:chgData name="jessica.warbinek@t-online.de" userId="S::urn:spo:guest#jessica.warbinek@t-online.de::" providerId="AD" clId="Web-{FA11B9FF-1B0D-616E-E227-5E789419DEE6}" dt="2020-12-08T12:02:21.289" v="3"/>
          <ac:spMkLst>
            <pc:docMk/>
            <pc:sldMk cId="2451272322" sldId="268"/>
            <ac:spMk id="162" creationId="{B6C7DC69-814E-4FA8-A61F-B5097D4BB98D}"/>
          </ac:spMkLst>
        </pc:spChg>
        <pc:spChg chg="mod">
          <ac:chgData name="jessica.warbinek@t-online.de" userId="S::urn:spo:guest#jessica.warbinek@t-online.de::" providerId="AD" clId="Web-{FA11B9FF-1B0D-616E-E227-5E789419DEE6}" dt="2020-12-08T12:03:01.618" v="11" actId="1076"/>
          <ac:spMkLst>
            <pc:docMk/>
            <pc:sldMk cId="2451272322" sldId="268"/>
            <ac:spMk id="163" creationId="{D655BEFC-7E61-4D09-875B-89F421717FC6}"/>
          </ac:spMkLst>
        </pc:spChg>
        <pc:spChg chg="mod">
          <ac:chgData name="jessica.warbinek@t-online.de" userId="S::urn:spo:guest#jessica.warbinek@t-online.de::" providerId="AD" clId="Web-{FA11B9FF-1B0D-616E-E227-5E789419DEE6}" dt="2020-12-08T12:01:30.131" v="0"/>
          <ac:spMkLst>
            <pc:docMk/>
            <pc:sldMk cId="2451272322" sldId="268"/>
            <ac:spMk id="170" creationId="{779889E3-BFE6-46AE-BF67-CCAB888EAAFB}"/>
          </ac:spMkLst>
        </pc:spChg>
        <pc:spChg chg="mod">
          <ac:chgData name="jessica.warbinek@t-online.de" userId="S::urn:spo:guest#jessica.warbinek@t-online.de::" providerId="AD" clId="Web-{FA11B9FF-1B0D-616E-E227-5E789419DEE6}" dt="2020-12-08T12:03:24.196" v="15"/>
          <ac:spMkLst>
            <pc:docMk/>
            <pc:sldMk cId="2451272322" sldId="268"/>
            <ac:spMk id="171" creationId="{72E82AD0-6611-4BCA-B787-E3B2AD23B34A}"/>
          </ac:spMkLst>
        </pc:spChg>
        <pc:spChg chg="mod">
          <ac:chgData name="jessica.warbinek@t-online.de" userId="S::urn:spo:guest#jessica.warbinek@t-online.de::" providerId="AD" clId="Web-{FA11B9FF-1B0D-616E-E227-5E789419DEE6}" dt="2020-12-08T12:01:38.694" v="1"/>
          <ac:spMkLst>
            <pc:docMk/>
            <pc:sldMk cId="2451272322" sldId="268"/>
            <ac:spMk id="173" creationId="{49E3D75A-2AB4-4F0B-8A7E-F58A5CE7A58C}"/>
          </ac:spMkLst>
        </pc:spChg>
        <pc:spChg chg="mod">
          <ac:chgData name="jessica.warbinek@t-online.de" userId="S::urn:spo:guest#jessica.warbinek@t-online.de::" providerId="AD" clId="Web-{FA11B9FF-1B0D-616E-E227-5E789419DEE6}" dt="2020-12-08T12:03:27.478" v="16" actId="1076"/>
          <ac:spMkLst>
            <pc:docMk/>
            <pc:sldMk cId="2451272322" sldId="268"/>
            <ac:spMk id="199" creationId="{E4FADDF3-AD97-4E20-9831-5B65A2E25DAD}"/>
          </ac:spMkLst>
        </pc:spChg>
        <pc:spChg chg="mod">
          <ac:chgData name="jessica.warbinek@t-online.de" userId="S::urn:spo:guest#jessica.warbinek@t-online.de::" providerId="AD" clId="Web-{FA11B9FF-1B0D-616E-E227-5E789419DEE6}" dt="2020-12-08T12:04:08.947" v="21"/>
          <ac:spMkLst>
            <pc:docMk/>
            <pc:sldMk cId="2451272322" sldId="268"/>
            <ac:spMk id="284" creationId="{55D6B166-30EE-4405-B128-24B38A22D418}"/>
          </ac:spMkLst>
        </pc:spChg>
        <pc:grpChg chg="mod">
          <ac:chgData name="jessica.warbinek@t-online.de" userId="S::urn:spo:guest#jessica.warbinek@t-online.de::" providerId="AD" clId="Web-{FA11B9FF-1B0D-616E-E227-5E789419DEE6}" dt="2020-12-08T12:05:28.496" v="30" actId="1076"/>
          <ac:grpSpMkLst>
            <pc:docMk/>
            <pc:sldMk cId="2451272322" sldId="268"/>
            <ac:grpSpMk id="24" creationId="{00000000-0000-0000-0000-000000000000}"/>
          </ac:grpSpMkLst>
        </pc:grpChg>
        <pc:picChg chg="mod">
          <ac:chgData name="jessica.warbinek@t-online.de" userId="S::urn:spo:guest#jessica.warbinek@t-online.de::" providerId="AD" clId="Web-{FA11B9FF-1B0D-616E-E227-5E789419DEE6}" dt="2020-12-08T12:04:39.683" v="28" actId="1076"/>
          <ac:picMkLst>
            <pc:docMk/>
            <pc:sldMk cId="2451272322" sldId="268"/>
            <ac:picMk id="285" creationId="{76E77A93-40C1-4F03-BDE9-D4DDCCBEC71D}"/>
          </ac:picMkLst>
        </pc:picChg>
        <pc:cxnChg chg="mod">
          <ac:chgData name="jessica.warbinek@t-online.de" userId="S::urn:spo:guest#jessica.warbinek@t-online.de::" providerId="AD" clId="Web-{FA11B9FF-1B0D-616E-E227-5E789419DEE6}" dt="2020-12-08T12:02:57.774" v="10" actId="1076"/>
          <ac:cxnSpMkLst>
            <pc:docMk/>
            <pc:sldMk cId="2451272322" sldId="268"/>
            <ac:cxnSpMk id="282" creationId="{99C77862-CBE6-4C72-83DF-6BAE939EA335}"/>
          </ac:cxnSpMkLst>
        </pc:cxnChg>
      </pc:sldChg>
    </pc:docChg>
  </pc:docChgLst>
  <pc:docChgLst>
    <pc:chgData name="lreed@uni-mainz.de" userId="S::urn:spo:guest#lreed@uni-mainz.de::" providerId="AD" clId="Web-{42195CC2-8431-051D-E484-8A2C594801CE}"/>
    <pc:docChg chg="modSld">
      <pc:chgData name="lreed@uni-mainz.de" userId="S::urn:spo:guest#lreed@uni-mainz.de::" providerId="AD" clId="Web-{42195CC2-8431-051D-E484-8A2C594801CE}" dt="2020-12-02T16:31:58.139" v="0" actId="1076"/>
      <pc:docMkLst>
        <pc:docMk/>
      </pc:docMkLst>
      <pc:sldChg chg="modSp">
        <pc:chgData name="lreed@uni-mainz.de" userId="S::urn:spo:guest#lreed@uni-mainz.de::" providerId="AD" clId="Web-{42195CC2-8431-051D-E484-8A2C594801CE}" dt="2020-12-02T16:31:58.139" v="0" actId="1076"/>
        <pc:sldMkLst>
          <pc:docMk/>
          <pc:sldMk cId="371030075" sldId="267"/>
        </pc:sldMkLst>
        <pc:picChg chg="mod">
          <ac:chgData name="lreed@uni-mainz.de" userId="S::urn:spo:guest#lreed@uni-mainz.de::" providerId="AD" clId="Web-{42195CC2-8431-051D-E484-8A2C594801CE}" dt="2020-12-02T16:31:58.139" v="0" actId="1076"/>
          <ac:picMkLst>
            <pc:docMk/>
            <pc:sldMk cId="371030075" sldId="267"/>
            <ac:picMk id="6" creationId="{84E60DB0-08E8-4DFC-9DBF-61948BA6C9ED}"/>
          </ac:picMkLst>
        </pc:picChg>
      </pc:sldChg>
    </pc:docChg>
  </pc:docChgLst>
  <pc:docChgLst>
    <pc:chgData name="vaila.leask@kuleuven.be" userId="S::urn:spo:guest#vaila.leask@kuleuven.be::" providerId="AD" clId="Web-{922A8932-2A93-4E32-7AF7-8C0DD0C64710}"/>
    <pc:docChg chg="modSld">
      <pc:chgData name="vaila.leask@kuleuven.be" userId="S::urn:spo:guest#vaila.leask@kuleuven.be::" providerId="AD" clId="Web-{922A8932-2A93-4E32-7AF7-8C0DD0C64710}" dt="2020-12-05T10:20:30.499" v="0" actId="1076"/>
      <pc:docMkLst>
        <pc:docMk/>
      </pc:docMkLst>
      <pc:sldChg chg="modSp">
        <pc:chgData name="vaila.leask@kuleuven.be" userId="S::urn:spo:guest#vaila.leask@kuleuven.be::" providerId="AD" clId="Web-{922A8932-2A93-4E32-7AF7-8C0DD0C64710}" dt="2020-12-05T10:20:30.499" v="0" actId="1076"/>
        <pc:sldMkLst>
          <pc:docMk/>
          <pc:sldMk cId="371030075" sldId="267"/>
        </pc:sldMkLst>
        <pc:picChg chg="mod">
          <ac:chgData name="vaila.leask@kuleuven.be" userId="S::urn:spo:guest#vaila.leask@kuleuven.be::" providerId="AD" clId="Web-{922A8932-2A93-4E32-7AF7-8C0DD0C64710}" dt="2020-12-05T10:20:30.499" v="0" actId="1076"/>
          <ac:picMkLst>
            <pc:docMk/>
            <pc:sldMk cId="371030075" sldId="267"/>
            <ac:picMk id="6" creationId="{84E60DB0-08E8-4DFC-9DBF-61948BA6C9ED}"/>
          </ac:picMkLst>
        </pc:picChg>
      </pc:sldChg>
    </pc:docChg>
  </pc:docChgLst>
  <pc:docChgLst>
    <pc:chgData name="lreed@uni-mainz.de" userId="S::urn:spo:guest#lreed@uni-mainz.de::" providerId="AD" clId="Web-{AEAB3CB3-0FED-F7F8-1BE2-10543711092A}"/>
    <pc:docChg chg="modSld">
      <pc:chgData name="lreed@uni-mainz.de" userId="S::urn:spo:guest#lreed@uni-mainz.de::" providerId="AD" clId="Web-{AEAB3CB3-0FED-F7F8-1BE2-10543711092A}" dt="2020-12-05T10:37:15.878" v="3" actId="1076"/>
      <pc:docMkLst>
        <pc:docMk/>
      </pc:docMkLst>
      <pc:sldChg chg="modSp">
        <pc:chgData name="lreed@uni-mainz.de" userId="S::urn:spo:guest#lreed@uni-mainz.de::" providerId="AD" clId="Web-{AEAB3CB3-0FED-F7F8-1BE2-10543711092A}" dt="2020-12-05T10:37:15.878" v="3" actId="1076"/>
        <pc:sldMkLst>
          <pc:docMk/>
          <pc:sldMk cId="371030075" sldId="267"/>
        </pc:sldMkLst>
        <pc:spChg chg="mod">
          <ac:chgData name="lreed@uni-mainz.de" userId="S::urn:spo:guest#lreed@uni-mainz.de::" providerId="AD" clId="Web-{AEAB3CB3-0FED-F7F8-1BE2-10543711092A}" dt="2020-12-05T10:37:04.878" v="1" actId="1076"/>
          <ac:spMkLst>
            <pc:docMk/>
            <pc:sldMk cId="371030075" sldId="267"/>
            <ac:spMk id="28" creationId="{A7CA59DC-258A-4713-B9AA-87F35264687A}"/>
          </ac:spMkLst>
        </pc:spChg>
        <pc:grpChg chg="mod">
          <ac:chgData name="lreed@uni-mainz.de" userId="S::urn:spo:guest#lreed@uni-mainz.de::" providerId="AD" clId="Web-{AEAB3CB3-0FED-F7F8-1BE2-10543711092A}" dt="2020-12-05T10:37:15.878" v="3" actId="1076"/>
          <ac:grpSpMkLst>
            <pc:docMk/>
            <pc:sldMk cId="371030075" sldId="267"/>
            <ac:grpSpMk id="3" creationId="{5F069396-EBB1-41AD-A833-6F4CADEB92CF}"/>
          </ac:grpSpMkLst>
        </pc:grpChg>
      </pc:sldChg>
    </pc:docChg>
  </pc:docChgLst>
  <pc:docChgLst>
    <pc:chgData name="j.warbinek@gsi.de" userId="S::urn:spo:guest#j.warbinek@gsi.de::" providerId="AD" clId="Web-{5753EEFA-1F79-174A-F4EC-135829085343}"/>
    <pc:docChg chg="modSld">
      <pc:chgData name="j.warbinek@gsi.de" userId="S::urn:spo:guest#j.warbinek@gsi.de::" providerId="AD" clId="Web-{5753EEFA-1F79-174A-F4EC-135829085343}" dt="2020-11-30T15:38:26.832" v="61"/>
      <pc:docMkLst>
        <pc:docMk/>
      </pc:docMkLst>
      <pc:sldChg chg="addSp delSp modSp">
        <pc:chgData name="j.warbinek@gsi.de" userId="S::urn:spo:guest#j.warbinek@gsi.de::" providerId="AD" clId="Web-{5753EEFA-1F79-174A-F4EC-135829085343}" dt="2020-11-30T15:38:26.832" v="61"/>
        <pc:sldMkLst>
          <pc:docMk/>
          <pc:sldMk cId="1004481984" sldId="265"/>
        </pc:sldMkLst>
        <pc:spChg chg="del mod">
          <ac:chgData name="j.warbinek@gsi.de" userId="S::urn:spo:guest#j.warbinek@gsi.de::" providerId="AD" clId="Web-{5753EEFA-1F79-174A-F4EC-135829085343}" dt="2020-11-30T15:27:19" v="8"/>
          <ac:spMkLst>
            <pc:docMk/>
            <pc:sldMk cId="1004481984" sldId="265"/>
            <ac:spMk id="3" creationId="{61B2CF68-A26F-4F3C-8C69-64C639252850}"/>
          </ac:spMkLst>
        </pc:spChg>
        <pc:spChg chg="mod ord">
          <ac:chgData name="j.warbinek@gsi.de" userId="S::urn:spo:guest#j.warbinek@gsi.de::" providerId="AD" clId="Web-{5753EEFA-1F79-174A-F4EC-135829085343}" dt="2020-11-30T15:35:29.690" v="59" actId="1076"/>
          <ac:spMkLst>
            <pc:docMk/>
            <pc:sldMk cId="1004481984" sldId="265"/>
            <ac:spMk id="5" creationId="{F7D0D6E9-DD73-41B5-9869-EB58661844E9}"/>
          </ac:spMkLst>
        </pc:spChg>
        <pc:spChg chg="mod">
          <ac:chgData name="j.warbinek@gsi.de" userId="S::urn:spo:guest#j.warbinek@gsi.de::" providerId="AD" clId="Web-{5753EEFA-1F79-174A-F4EC-135829085343}" dt="2020-11-30T15:34:03.002" v="38" actId="1076"/>
          <ac:spMkLst>
            <pc:docMk/>
            <pc:sldMk cId="1004481984" sldId="265"/>
            <ac:spMk id="17" creationId="{BDDD79AF-6158-401D-BFA6-E72D1372C7D6}"/>
          </ac:spMkLst>
        </pc:spChg>
        <pc:spChg chg="del">
          <ac:chgData name="j.warbinek@gsi.de" userId="S::urn:spo:guest#j.warbinek@gsi.de::" providerId="AD" clId="Web-{5753EEFA-1F79-174A-F4EC-135829085343}" dt="2020-11-30T15:27:30" v="12"/>
          <ac:spMkLst>
            <pc:docMk/>
            <pc:sldMk cId="1004481984" sldId="265"/>
            <ac:spMk id="18" creationId="{1F27928E-A9F9-4C4B-B8C2-D49397EB3438}"/>
          </ac:spMkLst>
        </pc:spChg>
        <pc:spChg chg="mod">
          <ac:chgData name="j.warbinek@gsi.de" userId="S::urn:spo:guest#j.warbinek@gsi.de::" providerId="AD" clId="Web-{5753EEFA-1F79-174A-F4EC-135829085343}" dt="2020-11-30T15:34:02.002" v="37" actId="1076"/>
          <ac:spMkLst>
            <pc:docMk/>
            <pc:sldMk cId="1004481984" sldId="265"/>
            <ac:spMk id="19" creationId="{D2ED661F-8A4D-4BDA-AC7D-07DF23E10FD5}"/>
          </ac:spMkLst>
        </pc:spChg>
        <pc:spChg chg="mod">
          <ac:chgData name="j.warbinek@gsi.de" userId="S::urn:spo:guest#j.warbinek@gsi.de::" providerId="AD" clId="Web-{5753EEFA-1F79-174A-F4EC-135829085343}" dt="2020-11-30T15:37:16.097" v="60" actId="1076"/>
          <ac:spMkLst>
            <pc:docMk/>
            <pc:sldMk cId="1004481984" sldId="265"/>
            <ac:spMk id="21" creationId="{B782F054-70DF-4290-A04D-C0DF495E624A}"/>
          </ac:spMkLst>
        </pc:spChg>
        <pc:spChg chg="add">
          <ac:chgData name="j.warbinek@gsi.de" userId="S::urn:spo:guest#j.warbinek@gsi.de::" providerId="AD" clId="Web-{5753EEFA-1F79-174A-F4EC-135829085343}" dt="2020-11-30T15:27:21.672" v="9"/>
          <ac:spMkLst>
            <pc:docMk/>
            <pc:sldMk cId="1004481984" sldId="265"/>
            <ac:spMk id="23" creationId="{C3E3403C-097C-4CE5-9179-05C02A2B8A92}"/>
          </ac:spMkLst>
        </pc:spChg>
        <pc:spChg chg="add mod">
          <ac:chgData name="j.warbinek@gsi.de" userId="S::urn:spo:guest#j.warbinek@gsi.de::" providerId="AD" clId="Web-{5753EEFA-1F79-174A-F4EC-135829085343}" dt="2020-11-30T15:33:42.564" v="31" actId="1076"/>
          <ac:spMkLst>
            <pc:docMk/>
            <pc:sldMk cId="1004481984" sldId="265"/>
            <ac:spMk id="24" creationId="{812F00BC-B545-4B7D-AD0B-62D0F45B6657}"/>
          </ac:spMkLst>
        </pc:spChg>
        <pc:spChg chg="add mod">
          <ac:chgData name="j.warbinek@gsi.de" userId="S::urn:spo:guest#j.warbinek@gsi.de::" providerId="AD" clId="Web-{5753EEFA-1F79-174A-F4EC-135829085343}" dt="2020-11-30T15:33:51.002" v="34" actId="1076"/>
          <ac:spMkLst>
            <pc:docMk/>
            <pc:sldMk cId="1004481984" sldId="265"/>
            <ac:spMk id="25" creationId="{BDAAA334-A221-403F-A9E5-4E84CA4B4BEE}"/>
          </ac:spMkLst>
        </pc:spChg>
        <pc:spChg chg="mod">
          <ac:chgData name="j.warbinek@gsi.de" userId="S::urn:spo:guest#j.warbinek@gsi.de::" providerId="AD" clId="Web-{5753EEFA-1F79-174A-F4EC-135829085343}" dt="2020-11-30T15:34:06.174" v="39" actId="1076"/>
          <ac:spMkLst>
            <pc:docMk/>
            <pc:sldMk cId="1004481984" sldId="265"/>
            <ac:spMk id="26" creationId="{560F9982-BE88-47A3-9D28-BE4DDABDB16B}"/>
          </ac:spMkLst>
        </pc:spChg>
        <pc:spChg chg="add mod">
          <ac:chgData name="j.warbinek@gsi.de" userId="S::urn:spo:guest#j.warbinek@gsi.de::" providerId="AD" clId="Web-{5753EEFA-1F79-174A-F4EC-135829085343}" dt="2020-11-30T15:33:33.096" v="27" actId="1076"/>
          <ac:spMkLst>
            <pc:docMk/>
            <pc:sldMk cId="1004481984" sldId="265"/>
            <ac:spMk id="27" creationId="{52E23A5E-8A94-4AD6-B535-D6CE98959A68}"/>
          </ac:spMkLst>
        </pc:spChg>
        <pc:spChg chg="add mod">
          <ac:chgData name="j.warbinek@gsi.de" userId="S::urn:spo:guest#j.warbinek@gsi.de::" providerId="AD" clId="Web-{5753EEFA-1F79-174A-F4EC-135829085343}" dt="2020-11-30T15:33:33.111" v="28" actId="1076"/>
          <ac:spMkLst>
            <pc:docMk/>
            <pc:sldMk cId="1004481984" sldId="265"/>
            <ac:spMk id="28" creationId="{A7CA59DC-258A-4713-B9AA-87F35264687A}"/>
          </ac:spMkLst>
        </pc:spChg>
        <pc:spChg chg="mod">
          <ac:chgData name="j.warbinek@gsi.de" userId="S::urn:spo:guest#j.warbinek@gsi.de::" providerId="AD" clId="Web-{5753EEFA-1F79-174A-F4EC-135829085343}" dt="2020-11-30T15:34:17.080" v="45" actId="1076"/>
          <ac:spMkLst>
            <pc:docMk/>
            <pc:sldMk cId="1004481984" sldId="265"/>
            <ac:spMk id="37" creationId="{1161C330-FCC2-4A3C-BB22-201AC363A25D}"/>
          </ac:spMkLst>
        </pc:spChg>
        <pc:grpChg chg="add mod">
          <ac:chgData name="j.warbinek@gsi.de" userId="S::urn:spo:guest#j.warbinek@gsi.de::" providerId="AD" clId="Web-{5753EEFA-1F79-174A-F4EC-135829085343}" dt="2020-11-30T15:33:47.721" v="33" actId="14100"/>
          <ac:grpSpMkLst>
            <pc:docMk/>
            <pc:sldMk cId="1004481984" sldId="265"/>
            <ac:grpSpMk id="3" creationId="{5F069396-EBB1-41AD-A833-6F4CADEB92CF}"/>
          </ac:grpSpMkLst>
        </pc:grpChg>
        <pc:grpChg chg="add">
          <ac:chgData name="j.warbinek@gsi.de" userId="S::urn:spo:guest#j.warbinek@gsi.de::" providerId="AD" clId="Web-{5753EEFA-1F79-174A-F4EC-135829085343}" dt="2020-11-30T15:38:26.832" v="61"/>
          <ac:grpSpMkLst>
            <pc:docMk/>
            <pc:sldMk cId="1004481984" sldId="265"/>
            <ac:grpSpMk id="6" creationId="{862B3028-8221-4777-9FB2-08EAC9072008}"/>
          </ac:grpSpMkLst>
        </pc:grpChg>
        <pc:grpChg chg="add mod">
          <ac:chgData name="j.warbinek@gsi.de" userId="S::urn:spo:guest#j.warbinek@gsi.de::" providerId="AD" clId="Web-{5753EEFA-1F79-174A-F4EC-135829085343}" dt="2020-11-30T15:33:59.190" v="36" actId="1076"/>
          <ac:grpSpMkLst>
            <pc:docMk/>
            <pc:sldMk cId="1004481984" sldId="265"/>
            <ac:grpSpMk id="29" creationId="{9E3DE18E-7920-44DE-AD74-8A0F4D50BC3E}"/>
          </ac:grpSpMkLst>
        </pc:grpChg>
        <pc:grpChg chg="add mod">
          <ac:chgData name="j.warbinek@gsi.de" userId="S::urn:spo:guest#j.warbinek@gsi.de::" providerId="AD" clId="Web-{5753EEFA-1F79-174A-F4EC-135829085343}" dt="2020-11-30T15:34:12.377" v="42" actId="1076"/>
          <ac:grpSpMkLst>
            <pc:docMk/>
            <pc:sldMk cId="1004481984" sldId="265"/>
            <ac:grpSpMk id="32" creationId="{9C7AF3BB-1F46-4EF0-B22A-BFBDC5A73995}"/>
          </ac:grpSpMkLst>
        </pc:grpChg>
        <pc:grpChg chg="add del">
          <ac:chgData name="j.warbinek@gsi.de" userId="S::urn:spo:guest#j.warbinek@gsi.de::" providerId="AD" clId="Web-{5753EEFA-1F79-174A-F4EC-135829085343}" dt="2020-11-30T15:34:18.955" v="46"/>
          <ac:grpSpMkLst>
            <pc:docMk/>
            <pc:sldMk cId="1004481984" sldId="265"/>
            <ac:grpSpMk id="35" creationId="{0F80FC0A-BE4C-4099-B69E-92FE179C1869}"/>
          </ac:grpSpMkLst>
        </pc:grpChg>
        <pc:grpChg chg="add mod">
          <ac:chgData name="j.warbinek@gsi.de" userId="S::urn:spo:guest#j.warbinek@gsi.de::" providerId="AD" clId="Web-{5753EEFA-1F79-174A-F4EC-135829085343}" dt="2020-11-30T15:34:26.299" v="48" actId="1076"/>
          <ac:grpSpMkLst>
            <pc:docMk/>
            <pc:sldMk cId="1004481984" sldId="265"/>
            <ac:grpSpMk id="38" creationId="{F4B81D3E-23BB-46FD-BAAC-F59DCDB87E4C}"/>
          </ac:grpSpMkLst>
        </pc:grpChg>
      </pc:sldChg>
    </pc:docChg>
  </pc:docChgLst>
  <pc:docChgLst>
    <pc:chgData name="vaila.leask@kuleuven.be" userId="S::urn:spo:guest#vaila.leask@kuleuven.be::" providerId="AD" clId="Web-{DC16CC3F-DB41-DDEA-A63E-E5E01B0BACD0}"/>
    <pc:docChg chg="modSld">
      <pc:chgData name="vaila.leask@kuleuven.be" userId="S::urn:spo:guest#vaila.leask@kuleuven.be::" providerId="AD" clId="Web-{DC16CC3F-DB41-DDEA-A63E-E5E01B0BACD0}" dt="2020-12-07T16:24:17.459" v="30"/>
      <pc:docMkLst>
        <pc:docMk/>
      </pc:docMkLst>
      <pc:sldChg chg="modSp">
        <pc:chgData name="vaila.leask@kuleuven.be" userId="S::urn:spo:guest#vaila.leask@kuleuven.be::" providerId="AD" clId="Web-{DC16CC3F-DB41-DDEA-A63E-E5E01B0BACD0}" dt="2020-12-07T16:24:17.459" v="30"/>
        <pc:sldMkLst>
          <pc:docMk/>
          <pc:sldMk cId="2451272322" sldId="268"/>
        </pc:sldMkLst>
        <pc:spChg chg="mod">
          <ac:chgData name="vaila.leask@kuleuven.be" userId="S::urn:spo:guest#vaila.leask@kuleuven.be::" providerId="AD" clId="Web-{DC16CC3F-DB41-DDEA-A63E-E5E01B0BACD0}" dt="2020-12-07T16:22:53.239" v="26" actId="20577"/>
          <ac:spMkLst>
            <pc:docMk/>
            <pc:sldMk cId="2451272322" sldId="268"/>
            <ac:spMk id="99" creationId="{CD9F0DED-0C1C-4B2B-A14A-7C7DF2DCF9EB}"/>
          </ac:spMkLst>
        </pc:spChg>
        <pc:spChg chg="mod">
          <ac:chgData name="vaila.leask@kuleuven.be" userId="S::urn:spo:guest#vaila.leask@kuleuven.be::" providerId="AD" clId="Web-{DC16CC3F-DB41-DDEA-A63E-E5E01B0BACD0}" dt="2020-12-07T16:24:17.459" v="30"/>
          <ac:spMkLst>
            <pc:docMk/>
            <pc:sldMk cId="2451272322" sldId="268"/>
            <ac:spMk id="145" creationId="{0AFC57CC-3DDD-4429-8E0B-952C8301AD15}"/>
          </ac:spMkLst>
        </pc:spChg>
        <pc:picChg chg="mod">
          <ac:chgData name="vaila.leask@kuleuven.be" userId="S::urn:spo:guest#vaila.leask@kuleuven.be::" providerId="AD" clId="Web-{DC16CC3F-DB41-DDEA-A63E-E5E01B0BACD0}" dt="2020-12-07T16:23:14.036" v="28" actId="1076"/>
          <ac:picMkLst>
            <pc:docMk/>
            <pc:sldMk cId="2451272322" sldId="268"/>
            <ac:picMk id="182" creationId="{D92F4011-9D7D-4DE8-AD4F-3EC7B074579E}"/>
          </ac:picMkLst>
        </pc:picChg>
      </pc:sldChg>
    </pc:docChg>
  </pc:docChgLst>
  <pc:docChgLst>
    <pc:chgData name="lreed@uni-mainz.de" userId="S::urn:spo:guest#lreed@uni-mainz.de::" providerId="AD" clId="Web-{797736D1-0F3D-A0A2-399F-929673522C88}"/>
    <pc:docChg chg="modSld">
      <pc:chgData name="lreed@uni-mainz.de" userId="S::urn:spo:guest#lreed@uni-mainz.de::" providerId="AD" clId="Web-{797736D1-0F3D-A0A2-399F-929673522C88}" dt="2020-12-07T16:01:13.895" v="107" actId="1076"/>
      <pc:docMkLst>
        <pc:docMk/>
      </pc:docMkLst>
      <pc:sldChg chg="modSp">
        <pc:chgData name="lreed@uni-mainz.de" userId="S::urn:spo:guest#lreed@uni-mainz.de::" providerId="AD" clId="Web-{797736D1-0F3D-A0A2-399F-929673522C88}" dt="2020-12-07T16:01:13.895" v="107" actId="1076"/>
        <pc:sldMkLst>
          <pc:docMk/>
          <pc:sldMk cId="2451272322" sldId="268"/>
        </pc:sldMkLst>
        <pc:spChg chg="mod">
          <ac:chgData name="lreed@uni-mainz.de" userId="S::urn:spo:guest#lreed@uni-mainz.de::" providerId="AD" clId="Web-{797736D1-0F3D-A0A2-399F-929673522C88}" dt="2020-12-07T15:57:42.296" v="67" actId="20577"/>
          <ac:spMkLst>
            <pc:docMk/>
            <pc:sldMk cId="2451272322" sldId="268"/>
            <ac:spMk id="7" creationId="{0F3359D4-C12C-4341-9DBC-260858782899}"/>
          </ac:spMkLst>
        </pc:spChg>
        <pc:spChg chg="mod">
          <ac:chgData name="lreed@uni-mainz.de" userId="S::urn:spo:guest#lreed@uni-mainz.de::" providerId="AD" clId="Web-{797736D1-0F3D-A0A2-399F-929673522C88}" dt="2020-12-07T16:00:11.894" v="103" actId="20577"/>
          <ac:spMkLst>
            <pc:docMk/>
            <pc:sldMk cId="2451272322" sldId="268"/>
            <ac:spMk id="209" creationId="{B9BB348A-95EE-4F21-A795-BA504DA48D5A}"/>
          </ac:spMkLst>
        </pc:spChg>
        <pc:spChg chg="mod">
          <ac:chgData name="lreed@uni-mainz.de" userId="S::urn:spo:guest#lreed@uni-mainz.de::" providerId="AD" clId="Web-{797736D1-0F3D-A0A2-399F-929673522C88}" dt="2020-12-07T16:01:13.895" v="107" actId="1076"/>
          <ac:spMkLst>
            <pc:docMk/>
            <pc:sldMk cId="2451272322" sldId="268"/>
            <ac:spMk id="210" creationId="{994BE5E9-1675-493E-BDD1-5436C45652D9}"/>
          </ac:spMkLst>
        </pc:spChg>
      </pc:sldChg>
    </pc:docChg>
  </pc:docChgLst>
  <pc:docChgLst>
    <pc:chgData name="jessica.warbinek@t-online.de" userId="S::urn:spo:guest#jessica.warbinek@t-online.de::" providerId="AD" clId="Web-{435DF974-FDFC-D92C-D2C1-11FE91A3E55A}"/>
    <pc:docChg chg="modSld">
      <pc:chgData name="jessica.warbinek@t-online.de" userId="S::urn:spo:guest#jessica.warbinek@t-online.de::" providerId="AD" clId="Web-{435DF974-FDFC-D92C-D2C1-11FE91A3E55A}" dt="2020-12-07T16:28:47.392" v="5" actId="1076"/>
      <pc:docMkLst>
        <pc:docMk/>
      </pc:docMkLst>
      <pc:sldChg chg="addSp modSp">
        <pc:chgData name="jessica.warbinek@t-online.de" userId="S::urn:spo:guest#jessica.warbinek@t-online.de::" providerId="AD" clId="Web-{435DF974-FDFC-D92C-D2C1-11FE91A3E55A}" dt="2020-12-07T16:28:47.392" v="5" actId="1076"/>
        <pc:sldMkLst>
          <pc:docMk/>
          <pc:sldMk cId="2451272322" sldId="268"/>
        </pc:sldMkLst>
        <pc:spChg chg="add mod">
          <ac:chgData name="jessica.warbinek@t-online.de" userId="S::urn:spo:guest#jessica.warbinek@t-online.de::" providerId="AD" clId="Web-{435DF974-FDFC-D92C-D2C1-11FE91A3E55A}" dt="2020-12-07T16:28:47.392" v="5" actId="1076"/>
          <ac:spMkLst>
            <pc:docMk/>
            <pc:sldMk cId="2451272322" sldId="268"/>
            <ac:spMk id="147" creationId="{FBAFF2D3-EBB2-4A6A-AC37-441DC6263066}"/>
          </ac:spMkLst>
        </pc:spChg>
      </pc:sldChg>
    </pc:docChg>
  </pc:docChgLst>
  <pc:docChgLst>
    <pc:chgData name="Raggio, Andrea" userId="S::araggio@jyu.fi::e680817c-694b-478a-a47a-ea6c718567c0" providerId="AD" clId="Web-{611449CE-BF1E-C210-D980-BD7D3AE657CB}"/>
    <pc:docChg chg="delSld modSld">
      <pc:chgData name="Raggio, Andrea" userId="S::araggio@jyu.fi::e680817c-694b-478a-a47a-ea6c718567c0" providerId="AD" clId="Web-{611449CE-BF1E-C210-D980-BD7D3AE657CB}" dt="2020-11-30T15:42:07.741" v="273" actId="1076"/>
      <pc:docMkLst>
        <pc:docMk/>
      </pc:docMkLst>
      <pc:sldChg chg="delSp modSp del">
        <pc:chgData name="Raggio, Andrea" userId="S::araggio@jyu.fi::e680817c-694b-478a-a47a-ea6c718567c0" providerId="AD" clId="Web-{611449CE-BF1E-C210-D980-BD7D3AE657CB}" dt="2020-11-30T14:59:25.264" v="139"/>
        <pc:sldMkLst>
          <pc:docMk/>
          <pc:sldMk cId="1406942061" sldId="264"/>
        </pc:sldMkLst>
        <pc:spChg chg="mod">
          <ac:chgData name="Raggio, Andrea" userId="S::araggio@jyu.fi::e680817c-694b-478a-a47a-ea6c718567c0" providerId="AD" clId="Web-{611449CE-BF1E-C210-D980-BD7D3AE657CB}" dt="2020-11-30T14:53:06.553" v="114" actId="20577"/>
          <ac:spMkLst>
            <pc:docMk/>
            <pc:sldMk cId="1406942061" sldId="264"/>
            <ac:spMk id="8" creationId="{00000000-0000-0000-0000-000000000000}"/>
          </ac:spMkLst>
        </pc:spChg>
        <pc:picChg chg="del">
          <ac:chgData name="Raggio, Andrea" userId="S::araggio@jyu.fi::e680817c-694b-478a-a47a-ea6c718567c0" providerId="AD" clId="Web-{611449CE-BF1E-C210-D980-BD7D3AE657CB}" dt="2020-11-30T14:53:14.194" v="117"/>
          <ac:picMkLst>
            <pc:docMk/>
            <pc:sldMk cId="1406942061" sldId="264"/>
            <ac:picMk id="5" creationId="{D30B44AC-0E7D-4BC4-A725-48352B0558B0}"/>
          </ac:picMkLst>
        </pc:picChg>
      </pc:sldChg>
      <pc:sldChg chg="addSp delSp modSp">
        <pc:chgData name="Raggio, Andrea" userId="S::araggio@jyu.fi::e680817c-694b-478a-a47a-ea6c718567c0" providerId="AD" clId="Web-{611449CE-BF1E-C210-D980-BD7D3AE657CB}" dt="2020-11-30T15:42:07.741" v="273" actId="1076"/>
        <pc:sldMkLst>
          <pc:docMk/>
          <pc:sldMk cId="1004481984" sldId="265"/>
        </pc:sldMkLst>
        <pc:spChg chg="mod">
          <ac:chgData name="Raggio, Andrea" userId="S::araggio@jyu.fi::e680817c-694b-478a-a47a-ea6c718567c0" providerId="AD" clId="Web-{611449CE-BF1E-C210-D980-BD7D3AE657CB}" dt="2020-11-30T15:22:21.372" v="168" actId="1076"/>
          <ac:spMkLst>
            <pc:docMk/>
            <pc:sldMk cId="1004481984" sldId="265"/>
            <ac:spMk id="3" creationId="{61B2CF68-A26F-4F3C-8C69-64C639252850}"/>
          </ac:spMkLst>
        </pc:spChg>
        <pc:spChg chg="add mod ord">
          <ac:chgData name="Raggio, Andrea" userId="S::araggio@jyu.fi::e680817c-694b-478a-a47a-ea6c718567c0" providerId="AD" clId="Web-{611449CE-BF1E-C210-D980-BD7D3AE657CB}" dt="2020-11-30T15:34:47.091" v="199"/>
          <ac:spMkLst>
            <pc:docMk/>
            <pc:sldMk cId="1004481984" sldId="265"/>
            <ac:spMk id="5" creationId="{F7D0D6E9-DD73-41B5-9869-EB58661844E9}"/>
          </ac:spMkLst>
        </pc:spChg>
        <pc:spChg chg="mod">
          <ac:chgData name="Raggio, Andrea" userId="S::araggio@jyu.fi::e680817c-694b-478a-a47a-ea6c718567c0" providerId="AD" clId="Web-{611449CE-BF1E-C210-D980-BD7D3AE657CB}" dt="2020-11-30T14:53:45.038" v="120" actId="20577"/>
          <ac:spMkLst>
            <pc:docMk/>
            <pc:sldMk cId="1004481984" sldId="265"/>
            <ac:spMk id="8" creationId="{00000000-0000-0000-0000-000000000000}"/>
          </ac:spMkLst>
        </pc:spChg>
        <pc:spChg chg="mod">
          <ac:chgData name="Raggio, Andrea" userId="S::araggio@jyu.fi::e680817c-694b-478a-a47a-ea6c718567c0" providerId="AD" clId="Web-{611449CE-BF1E-C210-D980-BD7D3AE657CB}" dt="2020-11-30T14:57:01.527" v="137" actId="1076"/>
          <ac:spMkLst>
            <pc:docMk/>
            <pc:sldMk cId="1004481984" sldId="265"/>
            <ac:spMk id="10" creationId="{00000000-0000-0000-0000-000000000000}"/>
          </ac:spMkLst>
        </pc:spChg>
        <pc:spChg chg="add del mod">
          <ac:chgData name="Raggio, Andrea" userId="S::araggio@jyu.fi::e680817c-694b-478a-a47a-ea6c718567c0" providerId="AD" clId="Web-{611449CE-BF1E-C210-D980-BD7D3AE657CB}" dt="2020-11-30T15:21:21.683" v="161"/>
          <ac:spMkLst>
            <pc:docMk/>
            <pc:sldMk cId="1004481984" sldId="265"/>
            <ac:spMk id="13" creationId="{2D3DB051-0014-49A6-8D20-41F4554740C2}"/>
          </ac:spMkLst>
        </pc:spChg>
        <pc:spChg chg="mod">
          <ac:chgData name="Raggio, Andrea" userId="S::araggio@jyu.fi::e680817c-694b-478a-a47a-ea6c718567c0" providerId="AD" clId="Web-{611449CE-BF1E-C210-D980-BD7D3AE657CB}" dt="2020-11-30T14:57:01.542" v="138" actId="1076"/>
          <ac:spMkLst>
            <pc:docMk/>
            <pc:sldMk cId="1004481984" sldId="265"/>
            <ac:spMk id="14" creationId="{00000000-0000-0000-0000-000000000000}"/>
          </ac:spMkLst>
        </pc:spChg>
        <pc:spChg chg="add del mod">
          <ac:chgData name="Raggio, Andrea" userId="S::araggio@jyu.fi::e680817c-694b-478a-a47a-ea6c718567c0" providerId="AD" clId="Web-{611449CE-BF1E-C210-D980-BD7D3AE657CB}" dt="2020-11-30T15:22:06.637" v="166"/>
          <ac:spMkLst>
            <pc:docMk/>
            <pc:sldMk cId="1004481984" sldId="265"/>
            <ac:spMk id="15" creationId="{DBB82281-6E8F-4547-9ACE-5AD03D513EAF}"/>
          </ac:spMkLst>
        </pc:spChg>
        <pc:spChg chg="del">
          <ac:chgData name="Raggio, Andrea" userId="S::araggio@jyu.fi::e680817c-694b-478a-a47a-ea6c718567c0" providerId="AD" clId="Web-{611449CE-BF1E-C210-D980-BD7D3AE657CB}" dt="2020-11-30T15:35:48.811" v="205"/>
          <ac:spMkLst>
            <pc:docMk/>
            <pc:sldMk cId="1004481984" sldId="265"/>
            <ac:spMk id="16" creationId="{00BCB9A1-FC2A-4A4D-B160-F6430BA1FE0E}"/>
          </ac:spMkLst>
        </pc:spChg>
        <pc:spChg chg="add del">
          <ac:chgData name="Raggio, Andrea" userId="S::araggio@jyu.fi::e680817c-694b-478a-a47a-ea6c718567c0" providerId="AD" clId="Web-{611449CE-BF1E-C210-D980-BD7D3AE657CB}" dt="2020-11-30T15:21:33.558" v="165"/>
          <ac:spMkLst>
            <pc:docMk/>
            <pc:sldMk cId="1004481984" sldId="265"/>
            <ac:spMk id="16" creationId="{B75C3C30-592D-453F-B1E9-73486866DF7B}"/>
          </ac:spMkLst>
        </pc:spChg>
        <pc:spChg chg="del mod ord">
          <ac:chgData name="Raggio, Andrea" userId="S::araggio@jyu.fi::e680817c-694b-478a-a47a-ea6c718567c0" providerId="AD" clId="Web-{611449CE-BF1E-C210-D980-BD7D3AE657CB}" dt="2020-11-30T15:35:47.733" v="203"/>
          <ac:spMkLst>
            <pc:docMk/>
            <pc:sldMk cId="1004481984" sldId="265"/>
            <ac:spMk id="17" creationId="{BDDD79AF-6158-401D-BFA6-E72D1372C7D6}"/>
          </ac:spMkLst>
        </pc:spChg>
        <pc:spChg chg="del">
          <ac:chgData name="Raggio, Andrea" userId="S::araggio@jyu.fi::e680817c-694b-478a-a47a-ea6c718567c0" providerId="AD" clId="Web-{611449CE-BF1E-C210-D980-BD7D3AE657CB}" dt="2020-11-30T15:35:44.967" v="201"/>
          <ac:spMkLst>
            <pc:docMk/>
            <pc:sldMk cId="1004481984" sldId="265"/>
            <ac:spMk id="19" creationId="{D2ED661F-8A4D-4BDA-AC7D-07DF23E10FD5}"/>
          </ac:spMkLst>
        </pc:spChg>
        <pc:spChg chg="mod">
          <ac:chgData name="Raggio, Andrea" userId="S::araggio@jyu.fi::e680817c-694b-478a-a47a-ea6c718567c0" providerId="AD" clId="Web-{611449CE-BF1E-C210-D980-BD7D3AE657CB}" dt="2020-11-30T15:37:49.829" v="218" actId="1076"/>
          <ac:spMkLst>
            <pc:docMk/>
            <pc:sldMk cId="1004481984" sldId="265"/>
            <ac:spMk id="20" creationId="{C7682D86-0192-4A81-AB7D-B04397B2AD36}"/>
          </ac:spMkLst>
        </pc:spChg>
        <pc:spChg chg="del">
          <ac:chgData name="Raggio, Andrea" userId="S::araggio@jyu.fi::e680817c-694b-478a-a47a-ea6c718567c0" providerId="AD" clId="Web-{611449CE-BF1E-C210-D980-BD7D3AE657CB}" dt="2020-11-30T15:38:12.470" v="223"/>
          <ac:spMkLst>
            <pc:docMk/>
            <pc:sldMk cId="1004481984" sldId="265"/>
            <ac:spMk id="21" creationId="{B782F054-70DF-4290-A04D-C0DF495E624A}"/>
          </ac:spMkLst>
        </pc:spChg>
        <pc:spChg chg="del">
          <ac:chgData name="Raggio, Andrea" userId="S::araggio@jyu.fi::e680817c-694b-478a-a47a-ea6c718567c0" providerId="AD" clId="Web-{611449CE-BF1E-C210-D980-BD7D3AE657CB}" dt="2020-11-30T15:35:47.733" v="202"/>
          <ac:spMkLst>
            <pc:docMk/>
            <pc:sldMk cId="1004481984" sldId="265"/>
            <ac:spMk id="24" creationId="{812F00BC-B545-4B7D-AD0B-62D0F45B6657}"/>
          </ac:spMkLst>
        </pc:spChg>
        <pc:spChg chg="del">
          <ac:chgData name="Raggio, Andrea" userId="S::araggio@jyu.fi::e680817c-694b-478a-a47a-ea6c718567c0" providerId="AD" clId="Web-{611449CE-BF1E-C210-D980-BD7D3AE657CB}" dt="2020-11-30T15:35:44.967" v="200"/>
          <ac:spMkLst>
            <pc:docMk/>
            <pc:sldMk cId="1004481984" sldId="265"/>
            <ac:spMk id="25" creationId="{BDAAA334-A221-403F-A9E5-4E84CA4B4BEE}"/>
          </ac:spMkLst>
        </pc:spChg>
        <pc:spChg chg="add del mod ord">
          <ac:chgData name="Raggio, Andrea" userId="S::araggio@jyu.fi::e680817c-694b-478a-a47a-ea6c718567c0" providerId="AD" clId="Web-{611449CE-BF1E-C210-D980-BD7D3AE657CB}" dt="2020-11-30T15:35:47.733" v="204"/>
          <ac:spMkLst>
            <pc:docMk/>
            <pc:sldMk cId="1004481984" sldId="265"/>
            <ac:spMk id="26" creationId="{560F9982-BE88-47A3-9D28-BE4DDABDB16B}"/>
          </ac:spMkLst>
        </pc:spChg>
        <pc:spChg chg="add del mod">
          <ac:chgData name="Raggio, Andrea" userId="S::araggio@jyu.fi::e680817c-694b-478a-a47a-ea6c718567c0" providerId="AD" clId="Web-{611449CE-BF1E-C210-D980-BD7D3AE657CB}" dt="2020-11-30T15:37:44.110" v="217"/>
          <ac:spMkLst>
            <pc:docMk/>
            <pc:sldMk cId="1004481984" sldId="265"/>
            <ac:spMk id="41" creationId="{CFB27A0E-F7CE-4136-96BE-142A41CF8C0F}"/>
          </ac:spMkLst>
        </pc:spChg>
        <pc:spChg chg="add mod">
          <ac:chgData name="Raggio, Andrea" userId="S::araggio@jyu.fi::e680817c-694b-478a-a47a-ea6c718567c0" providerId="AD" clId="Web-{611449CE-BF1E-C210-D980-BD7D3AE657CB}" dt="2020-11-30T15:38:33.940" v="229" actId="14100"/>
          <ac:spMkLst>
            <pc:docMk/>
            <pc:sldMk cId="1004481984" sldId="265"/>
            <ac:spMk id="42" creationId="{7BCB1F4C-FEE1-4A8F-9A33-7265E8EF09F1}"/>
          </ac:spMkLst>
        </pc:spChg>
        <pc:spChg chg="add mod ord">
          <ac:chgData name="Raggio, Andrea" userId="S::araggio@jyu.fi::e680817c-694b-478a-a47a-ea6c718567c0" providerId="AD" clId="Web-{611449CE-BF1E-C210-D980-BD7D3AE657CB}" dt="2020-11-30T15:38:18.595" v="225"/>
          <ac:spMkLst>
            <pc:docMk/>
            <pc:sldMk cId="1004481984" sldId="265"/>
            <ac:spMk id="43" creationId="{A088D19C-61E9-4ED5-8B57-73250AB96782}"/>
          </ac:spMkLst>
        </pc:spChg>
        <pc:spChg chg="add mod">
          <ac:chgData name="Raggio, Andrea" userId="S::araggio@jyu.fi::e680817c-694b-478a-a47a-ea6c718567c0" providerId="AD" clId="Web-{611449CE-BF1E-C210-D980-BD7D3AE657CB}" dt="2020-11-30T15:42:07.741" v="273" actId="1076"/>
          <ac:spMkLst>
            <pc:docMk/>
            <pc:sldMk cId="1004481984" sldId="265"/>
            <ac:spMk id="44" creationId="{7B03ABC6-16EA-4AD0-A604-ABE87D1A3DD7}"/>
          </ac:spMkLst>
        </pc:spChg>
        <pc:grpChg chg="mod">
          <ac:chgData name="Raggio, Andrea" userId="S::araggio@jyu.fi::e680817c-694b-478a-a47a-ea6c718567c0" providerId="AD" clId="Web-{611449CE-BF1E-C210-D980-BD7D3AE657CB}" dt="2020-11-30T15:39:47.879" v="233" actId="1076"/>
          <ac:grpSpMkLst>
            <pc:docMk/>
            <pc:sldMk cId="1004481984" sldId="265"/>
            <ac:grpSpMk id="3" creationId="{5F069396-EBB1-41AD-A833-6F4CADEB92CF}"/>
          </ac:grpSpMkLst>
        </pc:grpChg>
        <pc:grpChg chg="mod">
          <ac:chgData name="Raggio, Andrea" userId="S::araggio@jyu.fi::e680817c-694b-478a-a47a-ea6c718567c0" providerId="AD" clId="Web-{611449CE-BF1E-C210-D980-BD7D3AE657CB}" dt="2020-11-30T15:38:43.268" v="230" actId="14100"/>
          <ac:grpSpMkLst>
            <pc:docMk/>
            <pc:sldMk cId="1004481984" sldId="265"/>
            <ac:grpSpMk id="6" creationId="{862B3028-8221-4777-9FB2-08EAC9072008}"/>
          </ac:grpSpMkLst>
        </pc:grpChg>
        <pc:grpChg chg="mod">
          <ac:chgData name="Raggio, Andrea" userId="S::araggio@jyu.fi::e680817c-694b-478a-a47a-ea6c718567c0" providerId="AD" clId="Web-{611449CE-BF1E-C210-D980-BD7D3AE657CB}" dt="2020-11-30T15:36:55.469" v="206" actId="1076"/>
          <ac:grpSpMkLst>
            <pc:docMk/>
            <pc:sldMk cId="1004481984" sldId="265"/>
            <ac:grpSpMk id="29" creationId="{9E3DE18E-7920-44DE-AD74-8A0F4D50BC3E}"/>
          </ac:grpSpMkLst>
        </pc:grpChg>
      </pc:sldChg>
    </pc:docChg>
  </pc:docChgLst>
  <pc:docChgLst>
    <pc:chgData name="j.warbinek@gsi.de" userId="S::urn:spo:guest#j.warbinek@gsi.de::" providerId="AD" clId="Web-{3C50D1F9-311E-71C0-9DF1-657C6B8AEA20}"/>
    <pc:docChg chg="addSld delSld modSld">
      <pc:chgData name="j.warbinek@gsi.de" userId="S::urn:spo:guest#j.warbinek@gsi.de::" providerId="AD" clId="Web-{3C50D1F9-311E-71C0-9DF1-657C6B8AEA20}" dt="2020-11-30T14:54:49.475" v="33" actId="1076"/>
      <pc:docMkLst>
        <pc:docMk/>
      </pc:docMkLst>
      <pc:sldChg chg="addSp modSp">
        <pc:chgData name="j.warbinek@gsi.de" userId="S::urn:spo:guest#j.warbinek@gsi.de::" providerId="AD" clId="Web-{3C50D1F9-311E-71C0-9DF1-657C6B8AEA20}" dt="2020-11-30T14:52:22.855" v="24" actId="14100"/>
        <pc:sldMkLst>
          <pc:docMk/>
          <pc:sldMk cId="1406942061" sldId="264"/>
        </pc:sldMkLst>
        <pc:picChg chg="mod ord">
          <ac:chgData name="j.warbinek@gsi.de" userId="S::urn:spo:guest#j.warbinek@gsi.de::" providerId="AD" clId="Web-{3C50D1F9-311E-71C0-9DF1-657C6B8AEA20}" dt="2020-11-30T14:52:08.198" v="21"/>
          <ac:picMkLst>
            <pc:docMk/>
            <pc:sldMk cId="1406942061" sldId="264"/>
            <ac:picMk id="3" creationId="{00000000-0000-0000-0000-000000000000}"/>
          </ac:picMkLst>
        </pc:picChg>
        <pc:picChg chg="mod">
          <ac:chgData name="j.warbinek@gsi.de" userId="S::urn:spo:guest#j.warbinek@gsi.de::" providerId="AD" clId="Web-{3C50D1F9-311E-71C0-9DF1-657C6B8AEA20}" dt="2020-11-30T14:47:38.350" v="4" actId="1076"/>
          <ac:picMkLst>
            <pc:docMk/>
            <pc:sldMk cId="1406942061" sldId="264"/>
            <ac:picMk id="4" creationId="{5258E059-4C8E-4B50-BE80-616EB5D5ED68}"/>
          </ac:picMkLst>
        </pc:picChg>
        <pc:picChg chg="add mod ord">
          <ac:chgData name="j.warbinek@gsi.de" userId="S::urn:spo:guest#j.warbinek@gsi.de::" providerId="AD" clId="Web-{3C50D1F9-311E-71C0-9DF1-657C6B8AEA20}" dt="2020-11-30T14:52:22.855" v="24" actId="14100"/>
          <ac:picMkLst>
            <pc:docMk/>
            <pc:sldMk cId="1406942061" sldId="264"/>
            <ac:picMk id="5" creationId="{D30B44AC-0E7D-4BC4-A725-48352B0558B0}"/>
          </ac:picMkLst>
        </pc:picChg>
      </pc:sldChg>
      <pc:sldChg chg="modSp">
        <pc:chgData name="j.warbinek@gsi.de" userId="S::urn:spo:guest#j.warbinek@gsi.de::" providerId="AD" clId="Web-{3C50D1F9-311E-71C0-9DF1-657C6B8AEA20}" dt="2020-11-30T14:54:49.475" v="33" actId="1076"/>
        <pc:sldMkLst>
          <pc:docMk/>
          <pc:sldMk cId="1004481984" sldId="265"/>
        </pc:sldMkLst>
        <pc:spChg chg="mod">
          <ac:chgData name="j.warbinek@gsi.de" userId="S::urn:spo:guest#j.warbinek@gsi.de::" providerId="AD" clId="Web-{3C50D1F9-311E-71C0-9DF1-657C6B8AEA20}" dt="2020-11-30T14:54:49.475" v="33" actId="1076"/>
          <ac:spMkLst>
            <pc:docMk/>
            <pc:sldMk cId="1004481984" sldId="265"/>
            <ac:spMk id="8" creationId="{00000000-0000-0000-0000-000000000000}"/>
          </ac:spMkLst>
        </pc:spChg>
        <pc:spChg chg="mod">
          <ac:chgData name="j.warbinek@gsi.de" userId="S::urn:spo:guest#j.warbinek@gsi.de::" providerId="AD" clId="Web-{3C50D1F9-311E-71C0-9DF1-657C6B8AEA20}" dt="2020-11-30T14:54:49.412" v="31" actId="1076"/>
          <ac:spMkLst>
            <pc:docMk/>
            <pc:sldMk cId="1004481984" sldId="265"/>
            <ac:spMk id="10" creationId="{00000000-0000-0000-0000-000000000000}"/>
          </ac:spMkLst>
        </pc:spChg>
        <pc:spChg chg="mod">
          <ac:chgData name="j.warbinek@gsi.de" userId="S::urn:spo:guest#j.warbinek@gsi.de::" providerId="AD" clId="Web-{3C50D1F9-311E-71C0-9DF1-657C6B8AEA20}" dt="2020-11-30T14:54:49.444" v="32" actId="1076"/>
          <ac:spMkLst>
            <pc:docMk/>
            <pc:sldMk cId="1004481984" sldId="265"/>
            <ac:spMk id="14" creationId="{00000000-0000-0000-0000-000000000000}"/>
          </ac:spMkLst>
        </pc:spChg>
      </pc:sldChg>
      <pc:sldChg chg="modSp add del replId">
        <pc:chgData name="j.warbinek@gsi.de" userId="S::urn:spo:guest#j.warbinek@gsi.de::" providerId="AD" clId="Web-{3C50D1F9-311E-71C0-9DF1-657C6B8AEA20}" dt="2020-11-30T14:47:19.724" v="3"/>
        <pc:sldMkLst>
          <pc:docMk/>
          <pc:sldMk cId="1286823211" sldId="265"/>
        </pc:sldMkLst>
        <pc:picChg chg="mod">
          <ac:chgData name="j.warbinek@gsi.de" userId="S::urn:spo:guest#j.warbinek@gsi.de::" providerId="AD" clId="Web-{3C50D1F9-311E-71C0-9DF1-657C6B8AEA20}" dt="2020-11-30T14:47:18.458" v="2" actId="1076"/>
          <ac:picMkLst>
            <pc:docMk/>
            <pc:sldMk cId="1286823211" sldId="265"/>
            <ac:picMk id="4" creationId="{5258E059-4C8E-4B50-BE80-616EB5D5ED68}"/>
          </ac:picMkLst>
        </pc:picChg>
      </pc:sldChg>
    </pc:docChg>
  </pc:docChgLst>
  <pc:docChgLst>
    <pc:chgData name="vaila.leask@kuleuven.be" userId="S::urn:spo:guest#vaila.leask@kuleuven.be::" providerId="AD" clId="Web-{5581F98F-45CF-D3BB-773B-E2013E99441C}"/>
    <pc:docChg chg="modSld">
      <pc:chgData name="vaila.leask@kuleuven.be" userId="S::urn:spo:guest#vaila.leask@kuleuven.be::" providerId="AD" clId="Web-{5581F98F-45CF-D3BB-773B-E2013E99441C}" dt="2020-12-05T10:31:25.732" v="3"/>
      <pc:docMkLst>
        <pc:docMk/>
      </pc:docMkLst>
      <pc:sldChg chg="modSp">
        <pc:chgData name="vaila.leask@kuleuven.be" userId="S::urn:spo:guest#vaila.leask@kuleuven.be::" providerId="AD" clId="Web-{5581F98F-45CF-D3BB-773B-E2013E99441C}" dt="2020-12-05T10:31:25.732" v="3"/>
        <pc:sldMkLst>
          <pc:docMk/>
          <pc:sldMk cId="371030075" sldId="267"/>
        </pc:sldMkLst>
        <pc:picChg chg="mod ord">
          <ac:chgData name="vaila.leask@kuleuven.be" userId="S::urn:spo:guest#vaila.leask@kuleuven.be::" providerId="AD" clId="Web-{5581F98F-45CF-D3BB-773B-E2013E99441C}" dt="2020-12-05T10:31:25.732" v="3"/>
          <ac:picMkLst>
            <pc:docMk/>
            <pc:sldMk cId="371030075" sldId="267"/>
            <ac:picMk id="16" creationId="{281DB6E1-B0C3-4BD1-8D4D-3F716097ED80}"/>
          </ac:picMkLst>
        </pc:picChg>
      </pc:sldChg>
    </pc:docChg>
  </pc:docChgLst>
  <pc:docChgLst>
    <pc:chgData name="vaila.leask@kuleuven.be" userId="S::urn:spo:guest#vaila.leask@kuleuven.be::" providerId="AD" clId="Web-{A529C17F-D611-F4A8-82F2-5200AA9A26DF}"/>
    <pc:docChg chg="modSld">
      <pc:chgData name="vaila.leask@kuleuven.be" userId="S::urn:spo:guest#vaila.leask@kuleuven.be::" providerId="AD" clId="Web-{A529C17F-D611-F4A8-82F2-5200AA9A26DF}" dt="2020-12-05T10:48:13.432" v="152" actId="1076"/>
      <pc:docMkLst>
        <pc:docMk/>
      </pc:docMkLst>
      <pc:sldChg chg="addSp delSp modSp">
        <pc:chgData name="vaila.leask@kuleuven.be" userId="S::urn:spo:guest#vaila.leask@kuleuven.be::" providerId="AD" clId="Web-{A529C17F-D611-F4A8-82F2-5200AA9A26DF}" dt="2020-12-05T10:48:13.432" v="152" actId="1076"/>
        <pc:sldMkLst>
          <pc:docMk/>
          <pc:sldMk cId="371030075" sldId="267"/>
        </pc:sldMkLst>
        <pc:spChg chg="add mod">
          <ac:chgData name="vaila.leask@kuleuven.be" userId="S::urn:spo:guest#vaila.leask@kuleuven.be::" providerId="AD" clId="Web-{A529C17F-D611-F4A8-82F2-5200AA9A26DF}" dt="2020-12-05T10:48:13.432" v="152" actId="1076"/>
          <ac:spMkLst>
            <pc:docMk/>
            <pc:sldMk cId="371030075" sldId="267"/>
            <ac:spMk id="7" creationId="{0F3359D4-C12C-4341-9DBC-260858782899}"/>
          </ac:spMkLst>
        </pc:spChg>
        <pc:spChg chg="add del mod">
          <ac:chgData name="vaila.leask@kuleuven.be" userId="S::urn:spo:guest#vaila.leask@kuleuven.be::" providerId="AD" clId="Web-{A529C17F-D611-F4A8-82F2-5200AA9A26DF}" dt="2020-12-05T10:42:55.879" v="18"/>
          <ac:spMkLst>
            <pc:docMk/>
            <pc:sldMk cId="371030075" sldId="267"/>
            <ac:spMk id="9" creationId="{F57E86AD-632F-4791-B6F8-A564CB0ADEC7}"/>
          </ac:spMkLst>
        </pc:spChg>
        <pc:spChg chg="add del">
          <ac:chgData name="vaila.leask@kuleuven.be" userId="S::urn:spo:guest#vaila.leask@kuleuven.be::" providerId="AD" clId="Web-{A529C17F-D611-F4A8-82F2-5200AA9A26DF}" dt="2020-12-05T10:42:50.832" v="14"/>
          <ac:spMkLst>
            <pc:docMk/>
            <pc:sldMk cId="371030075" sldId="267"/>
            <ac:spMk id="13" creationId="{5CFBE585-F7AB-40AE-A9B8-91FCC2D240F8}"/>
          </ac:spMkLst>
        </pc:spChg>
        <pc:spChg chg="add del">
          <ac:chgData name="vaila.leask@kuleuven.be" userId="S::urn:spo:guest#vaila.leask@kuleuven.be::" providerId="AD" clId="Web-{A529C17F-D611-F4A8-82F2-5200AA9A26DF}" dt="2020-12-05T10:42:47.175" v="12"/>
          <ac:spMkLst>
            <pc:docMk/>
            <pc:sldMk cId="371030075" sldId="267"/>
            <ac:spMk id="15" creationId="{77B5A1E4-CD48-4CB6-9322-66495CD71D3F}"/>
          </ac:spMkLst>
        </pc:spChg>
        <pc:spChg chg="add del mod">
          <ac:chgData name="vaila.leask@kuleuven.be" userId="S::urn:spo:guest#vaila.leask@kuleuven.be::" providerId="AD" clId="Web-{A529C17F-D611-F4A8-82F2-5200AA9A26DF}" dt="2020-12-05T10:42:49.253" v="13"/>
          <ac:spMkLst>
            <pc:docMk/>
            <pc:sldMk cId="371030075" sldId="267"/>
            <ac:spMk id="17" creationId="{F47E892D-DA8C-43EF-A43F-E78F8AE0DB7B}"/>
          </ac:spMkLst>
        </pc:spChg>
        <pc:spChg chg="mod">
          <ac:chgData name="vaila.leask@kuleuven.be" userId="S::urn:spo:guest#vaila.leask@kuleuven.be::" providerId="AD" clId="Web-{A529C17F-D611-F4A8-82F2-5200AA9A26DF}" dt="2020-12-05T10:47:31.791" v="90" actId="14100"/>
          <ac:spMkLst>
            <pc:docMk/>
            <pc:sldMk cId="371030075" sldId="267"/>
            <ac:spMk id="22" creationId="{0DAC031E-B29F-45A8-BACE-DE604541250D}"/>
          </ac:spMkLst>
        </pc:spChg>
        <pc:spChg chg="mod">
          <ac:chgData name="vaila.leask@kuleuven.be" userId="S::urn:spo:guest#vaila.leask@kuleuven.be::" providerId="AD" clId="Web-{A529C17F-D611-F4A8-82F2-5200AA9A26DF}" dt="2020-12-05T10:38:31.795" v="1" actId="1076"/>
          <ac:spMkLst>
            <pc:docMk/>
            <pc:sldMk cId="371030075" sldId="267"/>
            <ac:spMk id="28" creationId="{A7CA59DC-258A-4713-B9AA-87F35264687A}"/>
          </ac:spMkLst>
        </pc:spChg>
        <pc:grpChg chg="mod">
          <ac:chgData name="vaila.leask@kuleuven.be" userId="S::urn:spo:guest#vaila.leask@kuleuven.be::" providerId="AD" clId="Web-{A529C17F-D611-F4A8-82F2-5200AA9A26DF}" dt="2020-12-05T10:38:40.795" v="3" actId="1076"/>
          <ac:grpSpMkLst>
            <pc:docMk/>
            <pc:sldMk cId="371030075" sldId="267"/>
            <ac:grpSpMk id="3" creationId="{5F069396-EBB1-41AD-A833-6F4CADEB92CF}"/>
          </ac:grpSpMkLst>
        </pc:grpChg>
      </pc:sldChg>
    </pc:docChg>
  </pc:docChgLst>
  <pc:docChgLst>
    <pc:chgData name="jessica.warbinek@t-online.de" userId="S::urn:spo:guest#jessica.warbinek@t-online.de::" providerId="AD" clId="Web-{3A3CFC8E-F4ED-AB17-86ED-391274D976C5}"/>
    <pc:docChg chg="modSld">
      <pc:chgData name="jessica.warbinek@t-online.de" userId="S::urn:spo:guest#jessica.warbinek@t-online.de::" providerId="AD" clId="Web-{3A3CFC8E-F4ED-AB17-86ED-391274D976C5}" dt="2020-12-05T11:25:19.116" v="3" actId="20577"/>
      <pc:docMkLst>
        <pc:docMk/>
      </pc:docMkLst>
      <pc:sldChg chg="modSp">
        <pc:chgData name="jessica.warbinek@t-online.de" userId="S::urn:spo:guest#jessica.warbinek@t-online.de::" providerId="AD" clId="Web-{3A3CFC8E-F4ED-AB17-86ED-391274D976C5}" dt="2020-12-05T11:25:19.116" v="2" actId="20577"/>
        <pc:sldMkLst>
          <pc:docMk/>
          <pc:sldMk cId="371030075" sldId="267"/>
        </pc:sldMkLst>
        <pc:spChg chg="mod">
          <ac:chgData name="jessica.warbinek@t-online.de" userId="S::urn:spo:guest#jessica.warbinek@t-online.de::" providerId="AD" clId="Web-{3A3CFC8E-F4ED-AB17-86ED-391274D976C5}" dt="2020-12-05T11:25:19.116" v="2" actId="20577"/>
          <ac:spMkLst>
            <pc:docMk/>
            <pc:sldMk cId="371030075" sldId="267"/>
            <ac:spMk id="99" creationId="{CD9F0DED-0C1C-4B2B-A14A-7C7DF2DCF9EB}"/>
          </ac:spMkLst>
        </pc:spChg>
      </pc:sldChg>
    </pc:docChg>
  </pc:docChgLst>
  <pc:docChgLst>
    <pc:chgData name="vaila.leask@kuleuven.be" userId="S::urn:spo:guest#vaila.leask@kuleuven.be::" providerId="AD" clId="Web-{1F1CDBF6-A3E3-DCA2-7CB1-00CB5D8BB1C1}"/>
    <pc:docChg chg="modSld">
      <pc:chgData name="vaila.leask@kuleuven.be" userId="S::urn:spo:guest#vaila.leask@kuleuven.be::" providerId="AD" clId="Web-{1F1CDBF6-A3E3-DCA2-7CB1-00CB5D8BB1C1}" dt="2020-12-07T16:34:04.280" v="8" actId="20577"/>
      <pc:docMkLst>
        <pc:docMk/>
      </pc:docMkLst>
      <pc:sldChg chg="modSp">
        <pc:chgData name="vaila.leask@kuleuven.be" userId="S::urn:spo:guest#vaila.leask@kuleuven.be::" providerId="AD" clId="Web-{1F1CDBF6-A3E3-DCA2-7CB1-00CB5D8BB1C1}" dt="2020-12-07T16:34:01.405" v="6" actId="20577"/>
        <pc:sldMkLst>
          <pc:docMk/>
          <pc:sldMk cId="2451272322" sldId="268"/>
        </pc:sldMkLst>
        <pc:spChg chg="mod">
          <ac:chgData name="vaila.leask@kuleuven.be" userId="S::urn:spo:guest#vaila.leask@kuleuven.be::" providerId="AD" clId="Web-{1F1CDBF6-A3E3-DCA2-7CB1-00CB5D8BB1C1}" dt="2020-12-07T16:34:01.405" v="6" actId="20577"/>
          <ac:spMkLst>
            <pc:docMk/>
            <pc:sldMk cId="2451272322" sldId="268"/>
            <ac:spMk id="174" creationId="{7091C172-E31E-4F69-ADC3-D0D20FA628D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BA8E1B-6289-47C6-8761-A42A33457617}" type="datetimeFigureOut">
              <a:rPr lang="en-GB" smtClean="0"/>
              <a:t>09/12/2020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7F520D-6C80-4351-8CFF-10B61A5944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597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solidFill>
                  <a:srgbClr val="C00000"/>
                </a:solidFill>
              </a:rPr>
              <a:t>***INSTRUCTIONS</a:t>
            </a:r>
          </a:p>
          <a:p>
            <a:pPr marL="0" indent="0">
              <a:buNone/>
            </a:pPr>
            <a:endParaRPr lang="en-US"/>
          </a:p>
          <a:p>
            <a:pPr marL="228600" indent="-228600">
              <a:buAutoNum type="arabicPeriod"/>
            </a:pPr>
            <a:r>
              <a:rPr lang="en-US"/>
              <a:t>Choose high-res picture, preferably dark</a:t>
            </a:r>
          </a:p>
          <a:p>
            <a:pPr marL="228600" indent="-228600">
              <a:buAutoNum type="arabicPeriod"/>
            </a:pPr>
            <a:r>
              <a:rPr lang="en-US"/>
              <a:t>Replace</a:t>
            </a:r>
            <a:r>
              <a:rPr lang="en-US" baseline="0"/>
              <a:t> it behind the green and blue blocks</a:t>
            </a:r>
          </a:p>
          <a:p>
            <a:pPr marL="228600" indent="-228600">
              <a:buAutoNum type="arabicPeriod"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F520D-6C80-4351-8CFF-10B61A5944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6866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02585-486D-46D2-B217-87E81ABDDF16}" type="datetimeFigureOut">
              <a:rPr lang="en-GB" smtClean="0"/>
              <a:t>09/12/2020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C2D34-EAC6-4E86-BC25-0B9556B95D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09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02585-486D-46D2-B217-87E81ABDDF16}" type="datetimeFigureOut">
              <a:rPr lang="en-GB" smtClean="0"/>
              <a:t>09/12/2020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C2D34-EAC6-4E86-BC25-0B9556B95D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9248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02585-486D-46D2-B217-87E81ABDDF16}" type="datetimeFigureOut">
              <a:rPr lang="en-GB" smtClean="0"/>
              <a:t>09/12/2020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C2D34-EAC6-4E86-BC25-0B9556B95D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134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02585-486D-46D2-B217-87E81ABDDF16}" type="datetimeFigureOut">
              <a:rPr lang="en-GB" smtClean="0"/>
              <a:t>09/12/2020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C2D34-EAC6-4E86-BC25-0B9556B95D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032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02585-486D-46D2-B217-87E81ABDDF16}" type="datetimeFigureOut">
              <a:rPr lang="en-GB" smtClean="0"/>
              <a:t>09/12/2020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C2D34-EAC6-4E86-BC25-0B9556B95D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8353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02585-486D-46D2-B217-87E81ABDDF16}" type="datetimeFigureOut">
              <a:rPr lang="en-GB" smtClean="0"/>
              <a:t>09/12/2020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C2D34-EAC6-4E86-BC25-0B9556B95D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4533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02585-486D-46D2-B217-87E81ABDDF16}" type="datetimeFigureOut">
              <a:rPr lang="en-GB" smtClean="0"/>
              <a:t>09/12/2020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C2D34-EAC6-4E86-BC25-0B9556B95D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34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02585-486D-46D2-B217-87E81ABDDF16}" type="datetimeFigureOut">
              <a:rPr lang="en-GB" smtClean="0"/>
              <a:t>09/12/2020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C2D34-EAC6-4E86-BC25-0B9556B95D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416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02585-486D-46D2-B217-87E81ABDDF16}" type="datetimeFigureOut">
              <a:rPr lang="en-GB" smtClean="0"/>
              <a:t>09/12/2020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C2D34-EAC6-4E86-BC25-0B9556B95D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291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02585-486D-46D2-B217-87E81ABDDF16}" type="datetimeFigureOut">
              <a:rPr lang="en-GB" smtClean="0"/>
              <a:t>09/12/2020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C2D34-EAC6-4E86-BC25-0B9556B95D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026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02585-486D-46D2-B217-87E81ABDDF16}" type="datetimeFigureOut">
              <a:rPr lang="en-GB" smtClean="0"/>
              <a:t>09/12/2020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C2D34-EAC6-4E86-BC25-0B9556B95D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4704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002585-486D-46D2-B217-87E81ABDDF16}" type="datetimeFigureOut">
              <a:rPr lang="en-GB" smtClean="0"/>
              <a:t>09/12/2020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C2D34-EAC6-4E86-BC25-0B9556B95D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9311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jpe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jpeg"/><Relationship Id="rId5" Type="http://schemas.openxmlformats.org/officeDocument/2006/relationships/image" Target="../media/image3.jpe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jpeg"/><Relationship Id="rId19" Type="http://schemas.openxmlformats.org/officeDocument/2006/relationships/image" Target="../media/image17.png"/><Relationship Id="rId4" Type="http://schemas.openxmlformats.org/officeDocument/2006/relationships/image" Target="../media/image2.jpe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264AE7D-19F5-465A-9A96-AA24215BE6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" t="39" b="13383"/>
          <a:stretch/>
        </p:blipFill>
        <p:spPr>
          <a:xfrm>
            <a:off x="7345" y="0"/>
            <a:ext cx="30291911" cy="3952281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944546" y="1311648"/>
            <a:ext cx="25628161" cy="38089929"/>
          </a:xfrm>
          <a:prstGeom prst="rect">
            <a:avLst/>
          </a:prstGeom>
          <a:solidFill>
            <a:srgbClr val="0064FA">
              <a:alpha val="50196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237300" y="0"/>
            <a:ext cx="25628161" cy="38659041"/>
          </a:xfrm>
          <a:prstGeom prst="rect">
            <a:avLst/>
          </a:prstGeom>
          <a:solidFill>
            <a:srgbClr val="048D01">
              <a:alpha val="8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4200969" y="110579"/>
            <a:ext cx="21017180" cy="3046988"/>
          </a:xfrm>
          <a:prstGeom prst="rect">
            <a:avLst/>
          </a:prstGeom>
          <a:noFill/>
          <a:effectLst>
            <a:softEdge rad="635000"/>
          </a:effectLst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9600" b="1" spc="600">
                <a:solidFill>
                  <a:schemeClr val="bg1"/>
                </a:solidFill>
                <a:latin typeface="Calibri"/>
                <a:ea typeface="Tahoma"/>
                <a:cs typeface="Tahoma"/>
              </a:rPr>
              <a:t>WP5: EXPLORING THE LIMITS OF NUCLEAR EXISTENCE</a:t>
            </a:r>
            <a:endParaRPr lang="en-GB" sz="240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435232" y="40842794"/>
            <a:ext cx="1750357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3200">
                <a:latin typeface="Helvetica" panose="020B0604020202020204" pitchFamily="34" charset="0"/>
                <a:cs typeface="Helvetica" panose="020B0604020202020204" pitchFamily="34" charset="0"/>
              </a:rPr>
              <a:t>This Marie Sklodowska-Curie Action (MSCA) Innovative Training Network (ITN) receives funding from the European Union H2020 Framework Programme under grant agreement no. 861198.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0695" y="40481617"/>
            <a:ext cx="2718431" cy="17995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30" y="39814938"/>
            <a:ext cx="6455664" cy="2773680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DAC031E-B29F-45A8-BACE-DE604541250D}"/>
              </a:ext>
            </a:extLst>
          </p:cNvPr>
          <p:cNvSpPr/>
          <p:nvPr/>
        </p:nvSpPr>
        <p:spPr>
          <a:xfrm>
            <a:off x="2613092" y="7012256"/>
            <a:ext cx="24809459" cy="3541110"/>
          </a:xfrm>
          <a:prstGeom prst="round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E29476E7-7B82-4831-8226-DC69920056C6}"/>
              </a:ext>
            </a:extLst>
          </p:cNvPr>
          <p:cNvSpPr/>
          <p:nvPr/>
        </p:nvSpPr>
        <p:spPr>
          <a:xfrm>
            <a:off x="15256654" y="10736894"/>
            <a:ext cx="12149033" cy="11032121"/>
          </a:xfrm>
          <a:prstGeom prst="round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2A936972-BAF5-4E93-9935-D40D17F5A287}"/>
              </a:ext>
            </a:extLst>
          </p:cNvPr>
          <p:cNvSpPr/>
          <p:nvPr/>
        </p:nvSpPr>
        <p:spPr>
          <a:xfrm>
            <a:off x="2622228" y="22080654"/>
            <a:ext cx="12325288" cy="10830221"/>
          </a:xfrm>
          <a:prstGeom prst="round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87C2529B-A560-4DB7-947C-6B1EAC58ABFE}"/>
              </a:ext>
            </a:extLst>
          </p:cNvPr>
          <p:cNvSpPr/>
          <p:nvPr/>
        </p:nvSpPr>
        <p:spPr>
          <a:xfrm>
            <a:off x="15263215" y="22080654"/>
            <a:ext cx="12164898" cy="10860256"/>
          </a:xfrm>
          <a:prstGeom prst="round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59D4-C12C-4341-9DBC-260858782899}"/>
              </a:ext>
            </a:extLst>
          </p:cNvPr>
          <p:cNvSpPr txBox="1"/>
          <p:nvPr/>
        </p:nvSpPr>
        <p:spPr>
          <a:xfrm>
            <a:off x="2838195" y="7109863"/>
            <a:ext cx="24572679" cy="340093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4000" b="1" dirty="0">
                <a:ea typeface="+mn-lt"/>
                <a:cs typeface="+mn-lt"/>
              </a:rPr>
              <a:t>Objectives of WP5</a:t>
            </a:r>
            <a:endParaRPr lang="en-US" sz="4000" b="1" dirty="0">
              <a:cs typeface="Calibri"/>
            </a:endParaRPr>
          </a:p>
          <a:p>
            <a:pPr marL="571500" indent="-571500">
              <a:spcAft>
                <a:spcPts val="600"/>
              </a:spcAft>
              <a:buFont typeface="Arial"/>
              <a:buChar char="•"/>
            </a:pPr>
            <a:r>
              <a:rPr lang="en-US" sz="4000" dirty="0">
                <a:ea typeface="+mn-lt"/>
                <a:cs typeface="+mn-lt"/>
              </a:rPr>
              <a:t>Optimize actinide target preparation and characterization techniques for the LISA network</a:t>
            </a:r>
            <a:endParaRPr lang="en-US" sz="4000" dirty="0">
              <a:cs typeface="Calibri"/>
            </a:endParaRPr>
          </a:p>
          <a:p>
            <a:pPr marL="571500" indent="-571500">
              <a:spcAft>
                <a:spcPts val="600"/>
              </a:spcAft>
              <a:buFont typeface="Arial"/>
              <a:buChar char="•"/>
            </a:pPr>
            <a:r>
              <a:rPr lang="en-US" sz="4000" dirty="0">
                <a:ea typeface="+mn-lt"/>
                <a:cs typeface="+mn-lt"/>
              </a:rPr>
              <a:t>Characterize and optimize the novel in </a:t>
            </a:r>
            <a:r>
              <a:rPr lang="en-US" sz="4000" dirty="0" smtClean="0">
                <a:ea typeface="+mn-lt"/>
                <a:cs typeface="+mn-lt"/>
              </a:rPr>
              <a:t>gas-jet </a:t>
            </a:r>
            <a:r>
              <a:rPr lang="en-US" sz="4000" dirty="0">
                <a:ea typeface="+mn-lt"/>
                <a:cs typeface="+mn-lt"/>
              </a:rPr>
              <a:t>spectroscopy technique for final implementation at GANIL S3</a:t>
            </a:r>
          </a:p>
          <a:p>
            <a:pPr marL="571500" indent="-571500">
              <a:spcAft>
                <a:spcPts val="600"/>
              </a:spcAft>
              <a:buFont typeface="Arial"/>
              <a:buChar char="•"/>
            </a:pPr>
            <a:r>
              <a:rPr lang="en-US" sz="4000" dirty="0">
                <a:ea typeface="+mn-lt"/>
                <a:cs typeface="+mn-lt"/>
              </a:rPr>
              <a:t>Perform laser spectroscopy using highly sensitive techniques on both actinide and </a:t>
            </a:r>
            <a:r>
              <a:rPr lang="en-US" sz="4000" dirty="0" err="1">
                <a:ea typeface="+mn-lt"/>
                <a:cs typeface="+mn-lt"/>
              </a:rPr>
              <a:t>transactinide</a:t>
            </a:r>
            <a:r>
              <a:rPr lang="en-US" sz="4000" dirty="0">
                <a:ea typeface="+mn-lt"/>
                <a:cs typeface="+mn-lt"/>
              </a:rPr>
              <a:t> isotopes to probe atomic and nuclear properties and to benchmark state of the art atomic and nuclear theoretical calculations</a:t>
            </a:r>
            <a:endParaRPr lang="en-US" sz="4000" dirty="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D4E341-59E1-4AEB-B273-3520A47FC187}"/>
              </a:ext>
            </a:extLst>
          </p:cNvPr>
          <p:cNvSpPr txBox="1"/>
          <p:nvPr/>
        </p:nvSpPr>
        <p:spPr>
          <a:xfrm>
            <a:off x="9076611" y="2934101"/>
            <a:ext cx="1163047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7200">
                <a:solidFill>
                  <a:schemeClr val="bg1"/>
                </a:solidFill>
                <a:cs typeface="Calibri"/>
              </a:rPr>
              <a:t>LISA General Training 1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D9F0DED-0C1C-4B2B-A14A-7C7DF2DCF9EB}"/>
              </a:ext>
            </a:extLst>
          </p:cNvPr>
          <p:cNvSpPr txBox="1"/>
          <p:nvPr/>
        </p:nvSpPr>
        <p:spPr>
          <a:xfrm>
            <a:off x="2242140" y="4056684"/>
            <a:ext cx="25562672" cy="27289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400"/>
              </a:spcAft>
            </a:pPr>
            <a:r>
              <a:rPr lang="en-US" sz="4800">
                <a:solidFill>
                  <a:schemeClr val="bg1"/>
                </a:solidFill>
                <a:ea typeface="+mn-lt"/>
                <a:cs typeface="+mn-lt"/>
              </a:rPr>
              <a:t>V. Leask</a:t>
            </a:r>
            <a:r>
              <a:rPr lang="en-US" sz="4800">
                <a:solidFill>
                  <a:schemeClr val="bg1"/>
                </a:solidFill>
                <a:cs typeface="Calibri"/>
              </a:rPr>
              <a:t> </a:t>
            </a:r>
            <a:r>
              <a:rPr lang="en-US" sz="4800" baseline="30000">
                <a:solidFill>
                  <a:schemeClr val="bg1"/>
                </a:solidFill>
                <a:cs typeface="Calibri"/>
              </a:rPr>
              <a:t>1</a:t>
            </a:r>
            <a:r>
              <a:rPr lang="en-US" sz="4800">
                <a:solidFill>
                  <a:schemeClr val="bg1"/>
                </a:solidFill>
                <a:cs typeface="Calibri"/>
              </a:rPr>
              <a:t>, </a:t>
            </a:r>
            <a:r>
              <a:rPr lang="en-US" sz="4800">
                <a:solidFill>
                  <a:schemeClr val="bg1"/>
                </a:solidFill>
                <a:ea typeface="+mn-lt"/>
                <a:cs typeface="+mn-lt"/>
              </a:rPr>
              <a:t>A. Raggio</a:t>
            </a:r>
            <a:r>
              <a:rPr lang="en-US" sz="4800">
                <a:solidFill>
                  <a:schemeClr val="bg1"/>
                </a:solidFill>
                <a:cs typeface="Calibri"/>
              </a:rPr>
              <a:t> </a:t>
            </a:r>
            <a:r>
              <a:rPr lang="en-US" sz="4800" baseline="30000">
                <a:solidFill>
                  <a:schemeClr val="bg1"/>
                </a:solidFill>
                <a:cs typeface="Calibri"/>
              </a:rPr>
              <a:t>2</a:t>
            </a:r>
            <a:r>
              <a:rPr lang="en-US" sz="4800">
                <a:solidFill>
                  <a:schemeClr val="bg1"/>
                </a:solidFill>
                <a:cs typeface="Calibri"/>
              </a:rPr>
              <a:t>, L. E. Reed </a:t>
            </a:r>
            <a:r>
              <a:rPr lang="en-US" sz="4800" baseline="30000">
                <a:solidFill>
                  <a:schemeClr val="bg1"/>
                </a:solidFill>
                <a:cs typeface="Calibri"/>
              </a:rPr>
              <a:t>3</a:t>
            </a:r>
            <a:r>
              <a:rPr lang="en-US" sz="4800">
                <a:solidFill>
                  <a:schemeClr val="bg1"/>
                </a:solidFill>
                <a:cs typeface="Calibri"/>
              </a:rPr>
              <a:t>, J. Warbinek </a:t>
            </a:r>
            <a:r>
              <a:rPr lang="en-US" sz="4800" baseline="30000">
                <a:solidFill>
                  <a:schemeClr val="bg1"/>
                </a:solidFill>
                <a:cs typeface="Calibri"/>
              </a:rPr>
              <a:t>4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  <a:p>
            <a:pPr algn="ctr"/>
            <a:r>
              <a:rPr lang="en-US" sz="4000" baseline="30000">
                <a:solidFill>
                  <a:schemeClr val="bg1"/>
                </a:solidFill>
                <a:cs typeface="Calibri"/>
              </a:rPr>
              <a:t>1</a:t>
            </a:r>
            <a:r>
              <a:rPr lang="nl-NL" sz="4000">
                <a:solidFill>
                  <a:schemeClr val="bg1"/>
                </a:solidFill>
                <a:ea typeface="+mn-lt"/>
                <a:cs typeface="+mn-lt"/>
              </a:rPr>
              <a:t>Instituut voor Kern - en Stralingsfysica, KU Leuven</a:t>
            </a:r>
            <a:r>
              <a:rPr lang="nl-NL" sz="4000">
                <a:solidFill>
                  <a:schemeClr val="bg1"/>
                </a:solidFill>
                <a:cs typeface="Calibri"/>
              </a:rPr>
              <a:t>, Belgium   </a:t>
            </a:r>
            <a:r>
              <a:rPr lang="en-US" sz="4000" baseline="30000">
                <a:solidFill>
                  <a:schemeClr val="bg1"/>
                </a:solidFill>
                <a:cs typeface="Calibri"/>
              </a:rPr>
              <a:t>2</a:t>
            </a:r>
            <a:r>
              <a:rPr lang="en-US" sz="4000">
                <a:solidFill>
                  <a:schemeClr val="bg1"/>
                </a:solidFill>
                <a:ea typeface="+mn-lt"/>
                <a:cs typeface="+mn-lt"/>
              </a:rPr>
              <a:t>University of Jyväskylä, Department of Physics, Finland</a:t>
            </a:r>
            <a:r>
              <a:rPr lang="en-US" sz="4000">
                <a:ea typeface="+mn-lt"/>
                <a:cs typeface="+mn-lt"/>
              </a:rPr>
              <a:t/>
            </a:r>
            <a:br>
              <a:rPr lang="en-US" sz="4000">
                <a:ea typeface="+mn-lt"/>
                <a:cs typeface="+mn-lt"/>
              </a:rPr>
            </a:br>
            <a:r>
              <a:rPr lang="en-US" sz="4000" baseline="30000">
                <a:solidFill>
                  <a:schemeClr val="bg1"/>
                </a:solidFill>
                <a:ea typeface="+mn-lt"/>
                <a:cs typeface="+mn-lt"/>
              </a:rPr>
              <a:t>3</a:t>
            </a:r>
            <a:r>
              <a:rPr lang="de-DE" sz="4000">
                <a:solidFill>
                  <a:schemeClr val="bg1"/>
                </a:solidFill>
                <a:ea typeface="+mn-lt"/>
                <a:cs typeface="+mn-lt"/>
              </a:rPr>
              <a:t>Department Chemie - Standort TRIGA, Johannes Gutenberg-Universität Mainz</a:t>
            </a:r>
            <a:r>
              <a:rPr lang="de-DE" sz="4000">
                <a:solidFill>
                  <a:schemeClr val="bg1"/>
                </a:solidFill>
                <a:cs typeface="Calibri"/>
              </a:rPr>
              <a:t>, Germany   </a:t>
            </a:r>
            <a:endParaRPr lang="en-US" sz="400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4000" baseline="30000">
                <a:solidFill>
                  <a:schemeClr val="bg1"/>
                </a:solidFill>
                <a:cs typeface="Calibri"/>
              </a:rPr>
              <a:t>4</a:t>
            </a:r>
            <a:r>
              <a:rPr lang="de-DE" sz="4000">
                <a:solidFill>
                  <a:schemeClr val="bg1"/>
                </a:solidFill>
                <a:cs typeface="Calibri"/>
              </a:rPr>
              <a:t>GSI Helmholtzzentrum für Schwerionenforschung, Darmstadt, Germany</a:t>
            </a:r>
            <a:endParaRPr lang="en-US" sz="40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13" name="Picture 1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BEE20479-42DD-4E84-BBB6-BC243AB40B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44676" y="1628312"/>
            <a:ext cx="2741599" cy="1730243"/>
          </a:xfrm>
          <a:prstGeom prst="rect">
            <a:avLst/>
          </a:prstGeom>
        </p:spPr>
      </p:pic>
      <p:sp>
        <p:nvSpPr>
          <p:cNvPr id="166" name="Rectangle: Rounded Corners 165">
            <a:extLst>
              <a:ext uri="{FF2B5EF4-FFF2-40B4-BE49-F238E27FC236}">
                <a16:creationId xmlns:a16="http://schemas.microsoft.com/office/drawing/2014/main" id="{803A6480-5ABF-4CA6-8C2B-1FEDF22D8962}"/>
              </a:ext>
            </a:extLst>
          </p:cNvPr>
          <p:cNvSpPr/>
          <p:nvPr/>
        </p:nvSpPr>
        <p:spPr>
          <a:xfrm>
            <a:off x="2669175" y="33114278"/>
            <a:ext cx="24761965" cy="966392"/>
          </a:xfrm>
          <a:prstGeom prst="round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: Rounded Corners 164">
            <a:extLst>
              <a:ext uri="{FF2B5EF4-FFF2-40B4-BE49-F238E27FC236}">
                <a16:creationId xmlns:a16="http://schemas.microsoft.com/office/drawing/2014/main" id="{B665D657-A865-4395-AB51-AAD457DAA87B}"/>
              </a:ext>
            </a:extLst>
          </p:cNvPr>
          <p:cNvSpPr/>
          <p:nvPr/>
        </p:nvSpPr>
        <p:spPr>
          <a:xfrm>
            <a:off x="2669175" y="34286672"/>
            <a:ext cx="24821177" cy="3905224"/>
          </a:xfrm>
          <a:prstGeom prst="round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0558A59-F818-4402-A46C-CAE9E8167C59}"/>
              </a:ext>
            </a:extLst>
          </p:cNvPr>
          <p:cNvGrpSpPr/>
          <p:nvPr/>
        </p:nvGrpSpPr>
        <p:grpSpPr>
          <a:xfrm>
            <a:off x="2769079" y="33181748"/>
            <a:ext cx="24494826" cy="862580"/>
            <a:chOff x="2769079" y="33181748"/>
            <a:chExt cx="24382696" cy="907447"/>
          </a:xfrm>
        </p:grpSpPr>
        <p:pic>
          <p:nvPicPr>
            <p:cNvPr id="108" name="Picture 6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4DBE4070-BDCA-4040-9033-1AA6977359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4355" t="5000" r="2124" b="50000"/>
            <a:stretch/>
          </p:blipFill>
          <p:spPr>
            <a:xfrm>
              <a:off x="23673711" y="33209797"/>
              <a:ext cx="3478064" cy="812034"/>
            </a:xfrm>
            <a:prstGeom prst="rect">
              <a:avLst/>
            </a:prstGeom>
          </p:spPr>
        </p:pic>
        <p:pic>
          <p:nvPicPr>
            <p:cNvPr id="100" name="Picture 6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B0EA577E-6ED3-49CD-A046-C632071290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00" t="4832" r="75266" b="51598"/>
            <a:stretch/>
          </p:blipFill>
          <p:spPr>
            <a:xfrm>
              <a:off x="9479457" y="33253557"/>
              <a:ext cx="3583466" cy="786244"/>
            </a:xfrm>
            <a:prstGeom prst="rect">
              <a:avLst/>
            </a:prstGeom>
          </p:spPr>
        </p:pic>
        <p:pic>
          <p:nvPicPr>
            <p:cNvPr id="101" name="Picture 6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2341B03B-7BA0-4CB9-A951-2A5871D5A1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1538" t="42284" r="52205" b="12716"/>
            <a:stretch/>
          </p:blipFill>
          <p:spPr>
            <a:xfrm>
              <a:off x="2769079" y="33181748"/>
              <a:ext cx="3882701" cy="811976"/>
            </a:xfrm>
            <a:prstGeom prst="rect">
              <a:avLst/>
            </a:prstGeom>
          </p:spPr>
        </p:pic>
        <p:pic>
          <p:nvPicPr>
            <p:cNvPr id="18" name="Picture 6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6E92B5F2-9430-4C21-AA2B-E1B7C2D27C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7344" t="7500" r="24734" b="46250"/>
            <a:stretch/>
          </p:blipFill>
          <p:spPr>
            <a:xfrm>
              <a:off x="16024986" y="33254605"/>
              <a:ext cx="4128624" cy="834590"/>
            </a:xfrm>
            <a:prstGeom prst="rect">
              <a:avLst/>
            </a:prstGeom>
          </p:spPr>
        </p:pic>
        <p:pic>
          <p:nvPicPr>
            <p:cNvPr id="102" name="Picture 6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2735F09D-CF74-456A-972C-5315068266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144" t="45411" r="79084" b="14815"/>
            <a:stretch/>
          </p:blipFill>
          <p:spPr>
            <a:xfrm>
              <a:off x="6583643" y="33231488"/>
              <a:ext cx="2907383" cy="717686"/>
            </a:xfrm>
            <a:prstGeom prst="rect">
              <a:avLst/>
            </a:prstGeom>
          </p:spPr>
        </p:pic>
        <p:pic>
          <p:nvPicPr>
            <p:cNvPr id="103" name="Picture 6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EEECCCEB-636B-422C-AFE8-F880935614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7424" t="43750" r="27879" b="11250"/>
            <a:stretch/>
          </p:blipFill>
          <p:spPr>
            <a:xfrm>
              <a:off x="20067296" y="33185704"/>
              <a:ext cx="3651884" cy="811975"/>
            </a:xfrm>
            <a:prstGeom prst="rect">
              <a:avLst/>
            </a:prstGeom>
          </p:spPr>
        </p:pic>
        <p:pic>
          <p:nvPicPr>
            <p:cNvPr id="167" name="Picture 6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8434C01C-8FD7-41A3-8181-969D6CA1D1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4583" t="2280" r="53672" b="55914"/>
            <a:stretch/>
          </p:blipFill>
          <p:spPr>
            <a:xfrm>
              <a:off x="12863211" y="33250638"/>
              <a:ext cx="3215613" cy="754423"/>
            </a:xfrm>
            <a:prstGeom prst="rect">
              <a:avLst/>
            </a:prstGeom>
          </p:spPr>
        </p:pic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26777144-6F09-4880-96BE-D92422469A45}"/>
              </a:ext>
            </a:extLst>
          </p:cNvPr>
          <p:cNvSpPr txBox="1"/>
          <p:nvPr/>
        </p:nvSpPr>
        <p:spPr>
          <a:xfrm>
            <a:off x="3362253" y="34372181"/>
            <a:ext cx="5410405" cy="190631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ea typeface="+mn-lt"/>
                <a:cs typeface="+mn-lt"/>
              </a:rPr>
              <a:t>References</a:t>
            </a:r>
            <a:endParaRPr lang="en-US" sz="3200" b="1">
              <a:cs typeface="Calibri"/>
            </a:endParaRPr>
          </a:p>
          <a:p>
            <a:endParaRPr lang="en-US" sz="2400">
              <a:ea typeface="+mn-lt"/>
              <a:cs typeface="+mn-lt"/>
            </a:endParaRPr>
          </a:p>
          <a:p>
            <a:endParaRPr lang="fi-FI" sz="2000">
              <a:cs typeface="Calibri" panose="020F0502020204030204"/>
            </a:endParaRPr>
          </a:p>
          <a:p>
            <a:endParaRPr lang="en-US" sz="2000">
              <a:cs typeface="Calibri" panose="020F0502020204030204"/>
            </a:endParaRPr>
          </a:p>
          <a:p>
            <a:pPr marL="742950" indent="-742950">
              <a:spcAft>
                <a:spcPts val="600"/>
              </a:spcAft>
              <a:buAutoNum type="arabicPeriod"/>
            </a:pPr>
            <a:endParaRPr lang="en-US" sz="2000">
              <a:cs typeface="Calibri" panose="020F0502020204030204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7CA59DC-258A-4713-B9AA-87F35264687A}"/>
              </a:ext>
            </a:extLst>
          </p:cNvPr>
          <p:cNvSpPr/>
          <p:nvPr/>
        </p:nvSpPr>
        <p:spPr>
          <a:xfrm>
            <a:off x="2613151" y="10736894"/>
            <a:ext cx="12370257" cy="11029034"/>
          </a:xfrm>
          <a:prstGeom prst="round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endParaRPr lang="en-US">
              <a:cs typeface="Calibri" panose="020F0502020204030204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cs typeface="Calibri" panose="020F0502020204030204"/>
            </a:endParaRPr>
          </a:p>
          <a:p>
            <a:pPr>
              <a:spcBef>
                <a:spcPts val="600"/>
              </a:spcBef>
            </a:pPr>
            <a:endParaRPr lang="en-US" sz="2400">
              <a:cs typeface="Calibri"/>
            </a:endParaRPr>
          </a:p>
          <a:p>
            <a:pPr>
              <a:spcBef>
                <a:spcPts val="600"/>
              </a:spcBef>
            </a:pPr>
            <a:endParaRPr lang="en-US" sz="2400"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>
              <a:cs typeface="Calibri"/>
            </a:endParaRPr>
          </a:p>
          <a:p>
            <a:pPr>
              <a:spcBef>
                <a:spcPts val="600"/>
              </a:spcBef>
            </a:pPr>
            <a:endParaRPr lang="en-US" sz="2000">
              <a:cs typeface="Calibri"/>
            </a:endParaRPr>
          </a:p>
          <a:p>
            <a:pPr marL="342900" indent="-342900">
              <a:spcBef>
                <a:spcPts val="600"/>
              </a:spcBef>
              <a:buFont typeface="Arial"/>
              <a:buChar char="•"/>
            </a:pPr>
            <a:endParaRPr lang="en-US" sz="2000">
              <a:cs typeface="Calibri"/>
            </a:endParaRPr>
          </a:p>
          <a:p>
            <a:pPr marL="285750" indent="-285750" algn="ctr">
              <a:buFont typeface="Arial"/>
              <a:buChar char="•"/>
            </a:pPr>
            <a:endParaRPr lang="en-US">
              <a:cs typeface="Calibri"/>
            </a:endParaRPr>
          </a:p>
        </p:txBody>
      </p:sp>
      <p:pic>
        <p:nvPicPr>
          <p:cNvPr id="6" name="Picture 14" descr="Logo&#10;&#10;Description automatically generated">
            <a:extLst>
              <a:ext uri="{FF2B5EF4-FFF2-40B4-BE49-F238E27FC236}">
                <a16:creationId xmlns:a16="http://schemas.microsoft.com/office/drawing/2014/main" id="{D0C48072-0969-4EA1-941E-525530EDE1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9419" y="1624385"/>
            <a:ext cx="2988938" cy="1036063"/>
          </a:xfrm>
          <a:prstGeom prst="rect">
            <a:avLst/>
          </a:prstGeom>
        </p:spPr>
      </p:pic>
      <p:pic>
        <p:nvPicPr>
          <p:cNvPr id="17" name="Picture 18">
            <a:extLst>
              <a:ext uri="{FF2B5EF4-FFF2-40B4-BE49-F238E27FC236}">
                <a16:creationId xmlns:a16="http://schemas.microsoft.com/office/drawing/2014/main" id="{DA700A00-3425-4985-9BD4-BA103D1336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206227" y="3832300"/>
            <a:ext cx="2742612" cy="914203"/>
          </a:xfrm>
          <a:prstGeom prst="rect">
            <a:avLst/>
          </a:prstGeom>
        </p:spPr>
      </p:pic>
      <p:pic>
        <p:nvPicPr>
          <p:cNvPr id="5" name="Picture 18">
            <a:extLst>
              <a:ext uri="{FF2B5EF4-FFF2-40B4-BE49-F238E27FC236}">
                <a16:creationId xmlns:a16="http://schemas.microsoft.com/office/drawing/2014/main" id="{56C4FFBD-F9F2-485D-A22A-65683E186C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95294" y="2893973"/>
            <a:ext cx="2859336" cy="1864461"/>
          </a:xfrm>
          <a:prstGeom prst="rect">
            <a:avLst/>
          </a:prstGeom>
        </p:spPr>
      </p:pic>
      <p:grpSp>
        <p:nvGrpSpPr>
          <p:cNvPr id="169" name="Group 168"/>
          <p:cNvGrpSpPr/>
          <p:nvPr/>
        </p:nvGrpSpPr>
        <p:grpSpPr>
          <a:xfrm>
            <a:off x="15414280" y="10874820"/>
            <a:ext cx="12333675" cy="10313004"/>
            <a:chOff x="5212179" y="1141278"/>
            <a:chExt cx="12333675" cy="10313004"/>
          </a:xfrm>
        </p:grpSpPr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2A9B4625-B9C7-4B85-A85B-D3AC8909F7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2153" t="3096" r="18918" b="2806"/>
            <a:stretch/>
          </p:blipFill>
          <p:spPr>
            <a:xfrm>
              <a:off x="11086125" y="1931088"/>
              <a:ext cx="5751970" cy="5406076"/>
            </a:xfrm>
            <a:prstGeom prst="rect">
              <a:avLst/>
            </a:prstGeom>
            <a:effectLst>
              <a:softEdge rad="50800"/>
            </a:effectLst>
          </p:spPr>
        </p:pic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7091C172-E31E-4F69-ADC3-D0D20FA628DB}"/>
                </a:ext>
              </a:extLst>
            </p:cNvPr>
            <p:cNvSpPr txBox="1"/>
            <p:nvPr/>
          </p:nvSpPr>
          <p:spPr>
            <a:xfrm>
              <a:off x="11696041" y="7358122"/>
              <a:ext cx="5447633" cy="7078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2000" i="1"/>
                <a:t>Fig. 4</a:t>
              </a:r>
              <a:r>
                <a:rPr lang="en-US" sz="2000"/>
                <a:t>. </a:t>
              </a:r>
              <a:r>
                <a:rPr lang="en-US" sz="2000" i="1"/>
                <a:t>Layout of in-gas-jet laser ionization spectroscopy laboratory at KU Leuven </a:t>
              </a:r>
              <a:r>
                <a:rPr lang="en-US" sz="2000"/>
                <a:t>[6]</a:t>
              </a:r>
              <a:endParaRPr lang="en-BE" sz="2000"/>
            </a:p>
          </p:txBody>
        </p:sp>
        <p:sp>
          <p:nvSpPr>
            <p:cNvPr id="175" name="Rectangle: Rounded Corners 11">
              <a:extLst>
                <a:ext uri="{FF2B5EF4-FFF2-40B4-BE49-F238E27FC236}">
                  <a16:creationId xmlns:a16="http://schemas.microsoft.com/office/drawing/2014/main" id="{82CE2E4D-FF5C-4143-BB05-67C779CE9B44}"/>
                </a:ext>
              </a:extLst>
            </p:cNvPr>
            <p:cNvSpPr/>
            <p:nvPr/>
          </p:nvSpPr>
          <p:spPr>
            <a:xfrm>
              <a:off x="12361802" y="2668793"/>
              <a:ext cx="367582" cy="36758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5</a:t>
              </a:r>
              <a:endParaRPr lang="en-BE" sz="2000">
                <a:solidFill>
                  <a:schemeClr val="tx1"/>
                </a:solidFill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BC5F5671-5507-4180-8AA2-C516281540B8}"/>
                </a:ext>
              </a:extLst>
            </p:cNvPr>
            <p:cNvSpPr txBox="1"/>
            <p:nvPr/>
          </p:nvSpPr>
          <p:spPr>
            <a:xfrm>
              <a:off x="7254477" y="1141278"/>
              <a:ext cx="86027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/>
                <a:t>In-gas-jet resonance ionization spectroscopy</a:t>
              </a:r>
              <a:endParaRPr lang="en-BE" sz="3200" b="1"/>
            </a:p>
          </p:txBody>
        </p:sp>
        <p:sp>
          <p:nvSpPr>
            <p:cNvPr id="177" name="Rectangle: Rounded Corners 13">
              <a:extLst>
                <a:ext uri="{FF2B5EF4-FFF2-40B4-BE49-F238E27FC236}">
                  <a16:creationId xmlns:a16="http://schemas.microsoft.com/office/drawing/2014/main" id="{D67E5565-C60B-4875-ADBE-8D94134E60B5}"/>
                </a:ext>
              </a:extLst>
            </p:cNvPr>
            <p:cNvSpPr/>
            <p:nvPr/>
          </p:nvSpPr>
          <p:spPr>
            <a:xfrm>
              <a:off x="14030864" y="2715668"/>
              <a:ext cx="367582" cy="36758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4</a:t>
              </a:r>
              <a:endParaRPr lang="en-BE" sz="2000">
                <a:solidFill>
                  <a:schemeClr val="tx1"/>
                </a:solidFill>
              </a:endParaRPr>
            </a:p>
          </p:txBody>
        </p:sp>
        <p:sp>
          <p:nvSpPr>
            <p:cNvPr id="178" name="Rectangle: Rounded Corners 14">
              <a:extLst>
                <a:ext uri="{FF2B5EF4-FFF2-40B4-BE49-F238E27FC236}">
                  <a16:creationId xmlns:a16="http://schemas.microsoft.com/office/drawing/2014/main" id="{C03F92CE-B5DA-4C33-8D4E-77AA6BC747EC}"/>
                </a:ext>
              </a:extLst>
            </p:cNvPr>
            <p:cNvSpPr/>
            <p:nvPr/>
          </p:nvSpPr>
          <p:spPr>
            <a:xfrm>
              <a:off x="14052275" y="4357625"/>
              <a:ext cx="367582" cy="36758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3</a:t>
              </a:r>
              <a:endParaRPr lang="en-BE" sz="2000">
                <a:solidFill>
                  <a:schemeClr val="tx1"/>
                </a:solidFill>
              </a:endParaRPr>
            </a:p>
          </p:txBody>
        </p:sp>
        <p:sp>
          <p:nvSpPr>
            <p:cNvPr id="179" name="Rectangle: Rounded Corners 15">
              <a:extLst>
                <a:ext uri="{FF2B5EF4-FFF2-40B4-BE49-F238E27FC236}">
                  <a16:creationId xmlns:a16="http://schemas.microsoft.com/office/drawing/2014/main" id="{F2985435-3BCC-4EEA-A227-CAB01082053C}"/>
                </a:ext>
              </a:extLst>
            </p:cNvPr>
            <p:cNvSpPr/>
            <p:nvPr/>
          </p:nvSpPr>
          <p:spPr>
            <a:xfrm>
              <a:off x="13621392" y="5478401"/>
              <a:ext cx="367582" cy="36758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2</a:t>
              </a:r>
              <a:endParaRPr lang="en-BE" sz="2000">
                <a:solidFill>
                  <a:schemeClr val="tx1"/>
                </a:solidFill>
              </a:endParaRPr>
            </a:p>
          </p:txBody>
        </p:sp>
        <p:sp>
          <p:nvSpPr>
            <p:cNvPr id="180" name="Rectangle: Rounded Corners 16">
              <a:extLst>
                <a:ext uri="{FF2B5EF4-FFF2-40B4-BE49-F238E27FC236}">
                  <a16:creationId xmlns:a16="http://schemas.microsoft.com/office/drawing/2014/main" id="{94324BA7-C032-47C3-8BE7-3C4F0140B6F1}"/>
                </a:ext>
              </a:extLst>
            </p:cNvPr>
            <p:cNvSpPr/>
            <p:nvPr/>
          </p:nvSpPr>
          <p:spPr>
            <a:xfrm>
              <a:off x="13625877" y="5878879"/>
              <a:ext cx="367582" cy="35244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</a:t>
              </a:r>
              <a:endParaRPr lang="en-BE" sz="2000">
                <a:solidFill>
                  <a:schemeClr val="tx1"/>
                </a:solidFill>
              </a:endParaRPr>
            </a:p>
          </p:txBody>
        </p:sp>
        <p:sp>
          <p:nvSpPr>
            <p:cNvPr id="181" name="Rectangle: Rounded Corners 17">
              <a:extLst>
                <a:ext uri="{FF2B5EF4-FFF2-40B4-BE49-F238E27FC236}">
                  <a16:creationId xmlns:a16="http://schemas.microsoft.com/office/drawing/2014/main" id="{F4B24751-0089-4D9A-B547-892BE7D64F31}"/>
                </a:ext>
              </a:extLst>
            </p:cNvPr>
            <p:cNvSpPr/>
            <p:nvPr/>
          </p:nvSpPr>
          <p:spPr>
            <a:xfrm>
              <a:off x="5212179" y="1894746"/>
              <a:ext cx="6096552" cy="575940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pic>
          <p:nvPicPr>
            <p:cNvPr id="182" name="Picture 181" descr="Diagram&#10;&#10;Description automatically generated">
              <a:extLst>
                <a:ext uri="{FF2B5EF4-FFF2-40B4-BE49-F238E27FC236}">
                  <a16:creationId xmlns:a16="http://schemas.microsoft.com/office/drawing/2014/main" id="{D92F4011-9D7D-4DE8-AD4F-3EC7B0745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9425" y="2333558"/>
              <a:ext cx="5791868" cy="4657938"/>
            </a:xfrm>
            <a:prstGeom prst="rect">
              <a:avLst/>
            </a:prstGeom>
            <a:effectLst>
              <a:softEdge rad="38100"/>
            </a:effectLst>
          </p:spPr>
        </p:pic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C0976AA6-9A5B-47A5-9222-7C254BC8C0E1}"/>
                </a:ext>
              </a:extLst>
            </p:cNvPr>
            <p:cNvSpPr txBox="1"/>
            <p:nvPr/>
          </p:nvSpPr>
          <p:spPr>
            <a:xfrm>
              <a:off x="15911466" y="3114541"/>
              <a:ext cx="1230773" cy="523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b="1"/>
                <a:t>Clean Laser </a:t>
              </a:r>
            </a:p>
            <a:p>
              <a:r>
                <a:rPr lang="en-US" sz="1400" b="1"/>
                <a:t>Room, ISO8</a:t>
              </a:r>
              <a:endParaRPr lang="en-BE" sz="1400" b="1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CE2180D0-645E-44DA-A784-75D622BC6BB5}"/>
                </a:ext>
              </a:extLst>
            </p:cNvPr>
            <p:cNvSpPr/>
            <p:nvPr/>
          </p:nvSpPr>
          <p:spPr>
            <a:xfrm>
              <a:off x="16390409" y="6637769"/>
              <a:ext cx="582823" cy="43018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8CB5438F-97AC-4265-8A56-E113347C14EF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508" y="2313215"/>
              <a:ext cx="2303808" cy="3198268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E34255C-89B6-4391-8EE1-9CA9344EF2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51054" y="6267993"/>
              <a:ext cx="3428479" cy="1339151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Rectangle: Rounded Corners 23">
              <a:extLst>
                <a:ext uri="{FF2B5EF4-FFF2-40B4-BE49-F238E27FC236}">
                  <a16:creationId xmlns:a16="http://schemas.microsoft.com/office/drawing/2014/main" id="{DF0E8ED8-6AB9-4F5F-9B56-F818293029E7}"/>
                </a:ext>
              </a:extLst>
            </p:cNvPr>
            <p:cNvSpPr/>
            <p:nvPr/>
          </p:nvSpPr>
          <p:spPr>
            <a:xfrm>
              <a:off x="13465946" y="5309185"/>
              <a:ext cx="670744" cy="970843"/>
            </a:xfrm>
            <a:prstGeom prst="round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88" name="Rectangle: Rounded Corners 24">
              <a:extLst>
                <a:ext uri="{FF2B5EF4-FFF2-40B4-BE49-F238E27FC236}">
                  <a16:creationId xmlns:a16="http://schemas.microsoft.com/office/drawing/2014/main" id="{A2AC8190-77CE-4B8C-A209-A2FF54A5217A}"/>
                </a:ext>
              </a:extLst>
            </p:cNvPr>
            <p:cNvSpPr/>
            <p:nvPr/>
          </p:nvSpPr>
          <p:spPr>
            <a:xfrm>
              <a:off x="8542008" y="5288515"/>
              <a:ext cx="367582" cy="36758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</a:t>
              </a:r>
              <a:endParaRPr lang="en-BE" sz="2000">
                <a:solidFill>
                  <a:schemeClr val="tx1"/>
                </a:solidFill>
              </a:endParaRPr>
            </a:p>
          </p:txBody>
        </p:sp>
        <p:sp>
          <p:nvSpPr>
            <p:cNvPr id="189" name="Rectangle: Rounded Corners 25">
              <a:extLst>
                <a:ext uri="{FF2B5EF4-FFF2-40B4-BE49-F238E27FC236}">
                  <a16:creationId xmlns:a16="http://schemas.microsoft.com/office/drawing/2014/main" id="{A1A45F82-8EE9-4190-8B15-2C535EF2C847}"/>
                </a:ext>
              </a:extLst>
            </p:cNvPr>
            <p:cNvSpPr/>
            <p:nvPr/>
          </p:nvSpPr>
          <p:spPr>
            <a:xfrm>
              <a:off x="8537922" y="4350007"/>
              <a:ext cx="367582" cy="36758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2</a:t>
              </a:r>
              <a:endParaRPr lang="en-BE" sz="2000">
                <a:solidFill>
                  <a:schemeClr val="tx1"/>
                </a:solidFill>
              </a:endParaRPr>
            </a:p>
          </p:txBody>
        </p:sp>
        <p:sp>
          <p:nvSpPr>
            <p:cNvPr id="190" name="Rectangle: Rounded Corners 26">
              <a:extLst>
                <a:ext uri="{FF2B5EF4-FFF2-40B4-BE49-F238E27FC236}">
                  <a16:creationId xmlns:a16="http://schemas.microsoft.com/office/drawing/2014/main" id="{1E90BA7A-1260-4601-B16E-D74A99C3168A}"/>
                </a:ext>
              </a:extLst>
            </p:cNvPr>
            <p:cNvSpPr/>
            <p:nvPr/>
          </p:nvSpPr>
          <p:spPr>
            <a:xfrm>
              <a:off x="8024813" y="5041635"/>
              <a:ext cx="367582" cy="36758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2</a:t>
              </a:r>
              <a:endParaRPr lang="en-BE" sz="2000">
                <a:solidFill>
                  <a:schemeClr val="tx1"/>
                </a:solidFill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45170783-CC0F-4D50-892A-5F4167A7273B}"/>
                </a:ext>
              </a:extLst>
            </p:cNvPr>
            <p:cNvSpPr txBox="1"/>
            <p:nvPr/>
          </p:nvSpPr>
          <p:spPr>
            <a:xfrm>
              <a:off x="5681719" y="6874911"/>
              <a:ext cx="5447633" cy="7078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2000" i="1"/>
                <a:t>Fig. 5. Layout of gas-cell chamber for planar laser-induced fluorescence measurements </a:t>
              </a:r>
              <a:r>
                <a:rPr lang="en-US" sz="2000"/>
                <a:t>[6]</a:t>
              </a:r>
              <a:endParaRPr lang="en-BE" sz="2000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21465E36-6E20-4C6F-B332-6D4063545003}"/>
                </a:ext>
              </a:extLst>
            </p:cNvPr>
            <p:cNvSpPr txBox="1"/>
            <p:nvPr/>
          </p:nvSpPr>
          <p:spPr>
            <a:xfrm>
              <a:off x="5836420" y="8037962"/>
              <a:ext cx="11709434" cy="34163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lvl="2"/>
              <a:r>
                <a:rPr lang="en-US" sz="2400"/>
                <a:t>1. 	Target activated by ablation laser, products carried with gas-jet of neutral gas</a:t>
              </a:r>
            </a:p>
            <a:p>
              <a:pPr lvl="5"/>
              <a:r>
                <a:rPr lang="en-US" sz="2400"/>
                <a:t>2. 	Resonance ionization takes place at intersection of lasers and gas-jet 	(with product)</a:t>
              </a:r>
            </a:p>
            <a:p>
              <a:pPr lvl="7"/>
              <a:r>
                <a:rPr lang="en-US" sz="2400"/>
                <a:t>3. 	Laser produced ions are confined and transported through RF ion guides 	towards dipole magnet</a:t>
              </a:r>
              <a:endParaRPr lang="en-US" sz="2400">
                <a:cs typeface="Calibri"/>
              </a:endParaRPr>
            </a:p>
            <a:p>
              <a:pPr lvl="6"/>
              <a:r>
                <a:rPr lang="en-US" sz="2400"/>
                <a:t>		4. 	Dipole magnet separates isotopes according to mass to 		 		charge ratio</a:t>
              </a:r>
            </a:p>
            <a:p>
              <a:pPr lvl="6"/>
              <a:r>
                <a:rPr lang="en-US" sz="2400"/>
                <a:t>		5.   Isotopically pure beams measured at detection 							station</a:t>
              </a:r>
            </a:p>
          </p:txBody>
        </p:sp>
        <p:sp>
          <p:nvSpPr>
            <p:cNvPr id="193" name="Rectangle: Rounded Corners 29">
              <a:extLst>
                <a:ext uri="{FF2B5EF4-FFF2-40B4-BE49-F238E27FC236}">
                  <a16:creationId xmlns:a16="http://schemas.microsoft.com/office/drawing/2014/main" id="{6677893D-5E9A-4266-AB3F-D0BFA1DE8D65}"/>
                </a:ext>
              </a:extLst>
            </p:cNvPr>
            <p:cNvSpPr/>
            <p:nvPr/>
          </p:nvSpPr>
          <p:spPr>
            <a:xfrm>
              <a:off x="14164098" y="4946850"/>
              <a:ext cx="376142" cy="32807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3</a:t>
              </a:r>
              <a:endParaRPr lang="en-BE" sz="2000">
                <a:solidFill>
                  <a:schemeClr val="tx1"/>
                </a:solidFill>
              </a:endParaRPr>
            </a:p>
          </p:txBody>
        </p:sp>
        <p:sp>
          <p:nvSpPr>
            <p:cNvPr id="194" name="Rectangle: Rounded Corners 30">
              <a:extLst>
                <a:ext uri="{FF2B5EF4-FFF2-40B4-BE49-F238E27FC236}">
                  <a16:creationId xmlns:a16="http://schemas.microsoft.com/office/drawing/2014/main" id="{14EAF929-160D-44D1-8F83-31D0089A040A}"/>
                </a:ext>
              </a:extLst>
            </p:cNvPr>
            <p:cNvSpPr/>
            <p:nvPr/>
          </p:nvSpPr>
          <p:spPr>
            <a:xfrm>
              <a:off x="8575642" y="3249349"/>
              <a:ext cx="367582" cy="36758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3</a:t>
              </a:r>
              <a:endParaRPr lang="en-BE" sz="2000">
                <a:solidFill>
                  <a:schemeClr val="tx1"/>
                </a:solidFill>
              </a:endParaRP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7F3D4248-CBD4-4A68-A5A8-459A33BD99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859954" y="5239584"/>
              <a:ext cx="301769" cy="202146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FD402AC-D506-4B0D-9D3A-69E2FE896D63}"/>
              </a:ext>
            </a:extLst>
          </p:cNvPr>
          <p:cNvGrpSpPr/>
          <p:nvPr/>
        </p:nvGrpSpPr>
        <p:grpSpPr>
          <a:xfrm>
            <a:off x="2846742" y="10920110"/>
            <a:ext cx="12066655" cy="10728946"/>
            <a:chOff x="2937206" y="10920110"/>
            <a:chExt cx="11907766" cy="10728946"/>
          </a:xfrm>
        </p:grpSpPr>
        <p:pic>
          <p:nvPicPr>
            <p:cNvPr id="3" name="Picture 15" descr="Diagram, schematic&#10;&#10;Description automatically generated">
              <a:extLst>
                <a:ext uri="{FF2B5EF4-FFF2-40B4-BE49-F238E27FC236}">
                  <a16:creationId xmlns:a16="http://schemas.microsoft.com/office/drawing/2014/main" id="{57906A67-1998-4E11-9D12-023FDB58A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937206" y="14154842"/>
              <a:ext cx="4421549" cy="4326313"/>
            </a:xfrm>
            <a:prstGeom prst="rect">
              <a:avLst/>
            </a:prstGeom>
          </p:spPr>
        </p:pic>
        <p:grpSp>
          <p:nvGrpSpPr>
            <p:cNvPr id="196" name="Group 195"/>
            <p:cNvGrpSpPr/>
            <p:nvPr/>
          </p:nvGrpSpPr>
          <p:grpSpPr>
            <a:xfrm>
              <a:off x="3243185" y="10920110"/>
              <a:ext cx="11601787" cy="10728946"/>
              <a:chOff x="897796" y="855303"/>
              <a:chExt cx="11601787" cy="10728946"/>
            </a:xfrm>
          </p:grpSpPr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5CD0B48A-F43B-4E47-A492-7B89F8F9A314}"/>
                  </a:ext>
                </a:extLst>
              </p:cNvPr>
              <p:cNvSpPr txBox="1"/>
              <p:nvPr/>
            </p:nvSpPr>
            <p:spPr>
              <a:xfrm>
                <a:off x="897796" y="8527880"/>
                <a:ext cx="7721789" cy="298543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400" b="1">
                    <a:ea typeface="+mn-lt"/>
                    <a:cs typeface="+mn-lt"/>
                  </a:rPr>
                  <a:t>Target characterization techniques:</a:t>
                </a:r>
                <a:endParaRPr lang="en-US" sz="2400" b="1">
                  <a:cs typeface="Calibri" panose="020F0502020204030204"/>
                </a:endParaRPr>
              </a:p>
              <a:p>
                <a:pPr marL="285750" indent="-285750">
                  <a:spcBef>
                    <a:spcPts val="600"/>
                  </a:spcBef>
                  <a:buFont typeface="Arial"/>
                  <a:buChar char="•"/>
                </a:pPr>
                <a:r>
                  <a:rPr lang="en-US" sz="2400">
                    <a:ea typeface="+mn-lt"/>
                    <a:cs typeface="+mn-lt"/>
                  </a:rPr>
                  <a:t>Deposition yields: α- or γ- spec., NAA</a:t>
                </a:r>
              </a:p>
              <a:p>
                <a:pPr marL="285750" indent="-285750">
                  <a:spcBef>
                    <a:spcPts val="600"/>
                  </a:spcBef>
                  <a:buFont typeface="Arial"/>
                  <a:buChar char="•"/>
                </a:pPr>
                <a:r>
                  <a:rPr lang="en-US" sz="2400">
                    <a:cs typeface="Calibri" panose="020F0502020204030204"/>
                  </a:rPr>
                  <a:t>Layer growth mechanisms: SEM, AFM</a:t>
                </a:r>
              </a:p>
              <a:p>
                <a:pPr marL="285750" indent="-285750">
                  <a:spcBef>
                    <a:spcPts val="600"/>
                  </a:spcBef>
                  <a:buFont typeface="Arial"/>
                  <a:buChar char="•"/>
                </a:pPr>
                <a:r>
                  <a:rPr lang="en-US" sz="2400">
                    <a:cs typeface="Calibri" panose="020F0502020204030204"/>
                  </a:rPr>
                  <a:t>Layer homogeneity: α-spec., </a:t>
                </a:r>
                <a:br>
                  <a:rPr lang="en-US" sz="2400">
                    <a:cs typeface="Calibri" panose="020F0502020204030204"/>
                  </a:rPr>
                </a:br>
                <a:r>
                  <a:rPr lang="en-US" sz="2400">
                    <a:cs typeface="Calibri" panose="020F0502020204030204"/>
                  </a:rPr>
                  <a:t>radiographic imaging</a:t>
                </a:r>
              </a:p>
              <a:p>
                <a:pPr marL="342900" indent="-342900">
                  <a:spcBef>
                    <a:spcPts val="600"/>
                  </a:spcBef>
                  <a:buFont typeface="Arial"/>
                  <a:buChar char="•"/>
                </a:pPr>
                <a:r>
                  <a:rPr lang="en-US" sz="2400">
                    <a:ea typeface="+mn-lt"/>
                    <a:cs typeface="+mn-lt"/>
                  </a:rPr>
                  <a:t>Chemical composition: XRF, </a:t>
                </a:r>
                <a:br>
                  <a:rPr lang="en-US" sz="2400">
                    <a:ea typeface="+mn-lt"/>
                    <a:cs typeface="+mn-lt"/>
                  </a:rPr>
                </a:br>
                <a:r>
                  <a:rPr lang="en-US" sz="2400">
                    <a:ea typeface="+mn-lt"/>
                    <a:cs typeface="+mn-lt"/>
                  </a:rPr>
                  <a:t>XPS, Raman spec.</a:t>
                </a:r>
              </a:p>
            </p:txBody>
          </p: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64E35B35-5900-4F81-AE96-64F0356A9F04}"/>
                  </a:ext>
                </a:extLst>
              </p:cNvPr>
              <p:cNvGrpSpPr/>
              <p:nvPr/>
            </p:nvGrpSpPr>
            <p:grpSpPr>
              <a:xfrm>
                <a:off x="1044235" y="1489923"/>
                <a:ext cx="11455348" cy="10094326"/>
                <a:chOff x="3360191" y="12571413"/>
                <a:chExt cx="11455348" cy="10094326"/>
              </a:xfrm>
            </p:grpSpPr>
            <p:grpSp>
              <p:nvGrpSpPr>
                <p:cNvPr id="201" name="Group 200">
                  <a:extLst>
                    <a:ext uri="{FF2B5EF4-FFF2-40B4-BE49-F238E27FC236}">
                      <a16:creationId xmlns:a16="http://schemas.microsoft.com/office/drawing/2014/main" id="{409D4B93-2FB4-4FCE-8AAB-218185913AF7}"/>
                    </a:ext>
                  </a:extLst>
                </p:cNvPr>
                <p:cNvGrpSpPr/>
                <p:nvPr/>
              </p:nvGrpSpPr>
              <p:grpSpPr>
                <a:xfrm>
                  <a:off x="3360191" y="12571413"/>
                  <a:ext cx="11455348" cy="2616101"/>
                  <a:chOff x="3360191" y="12661103"/>
                  <a:chExt cx="11455348" cy="2616101"/>
                </a:xfrm>
              </p:grpSpPr>
              <p:sp>
                <p:nvSpPr>
                  <p:cNvPr id="209" name="TextBox 208">
                    <a:extLst>
                      <a:ext uri="{FF2B5EF4-FFF2-40B4-BE49-F238E27FC236}">
                        <a16:creationId xmlns:a16="http://schemas.microsoft.com/office/drawing/2014/main" id="{B9BB348A-95EE-4F21-A795-BA504DA48D5A}"/>
                      </a:ext>
                    </a:extLst>
                  </p:cNvPr>
                  <p:cNvSpPr txBox="1"/>
                  <p:nvPr/>
                </p:nvSpPr>
                <p:spPr>
                  <a:xfrm>
                    <a:off x="3360191" y="12675132"/>
                    <a:ext cx="4766272" cy="253915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r>
                      <a:rPr lang="en-US" sz="2400" b="1">
                        <a:ea typeface="+mn-lt"/>
                        <a:cs typeface="+mn-lt"/>
                      </a:rPr>
                      <a:t>Method 1: Electrodeposition</a:t>
                    </a:r>
                    <a:endParaRPr lang="en-US" sz="2400" b="1">
                      <a:cs typeface="Calibri" panose="020F0502020204030204"/>
                    </a:endParaRPr>
                  </a:p>
                  <a:p>
                    <a:pPr marL="285750" indent="-285750">
                      <a:spcBef>
                        <a:spcPts val="600"/>
                      </a:spcBef>
                      <a:buFont typeface="Arial"/>
                      <a:buChar char="•"/>
                    </a:pPr>
                    <a:r>
                      <a:rPr lang="en-US" sz="2400">
                        <a:ea typeface="+mn-lt"/>
                        <a:cs typeface="+mn-lt"/>
                      </a:rPr>
                      <a:t>Deposition yields &lt; 90 % [1]</a:t>
                    </a:r>
                    <a:endParaRPr lang="en-US" sz="2400">
                      <a:cs typeface="Calibri" panose="020F0502020204030204"/>
                    </a:endParaRPr>
                  </a:p>
                  <a:p>
                    <a:pPr marL="285750" indent="-285750">
                      <a:spcBef>
                        <a:spcPts val="600"/>
                      </a:spcBef>
                      <a:buFont typeface="Arial"/>
                      <a:buChar char="•"/>
                    </a:pPr>
                    <a:r>
                      <a:rPr lang="en-US" sz="2400">
                        <a:ea typeface="+mn-lt"/>
                        <a:cs typeface="+mn-lt"/>
                      </a:rPr>
                      <a:t>Typically employed</a:t>
                    </a:r>
                    <a:endParaRPr lang="en-US" sz="2400">
                      <a:cs typeface="Calibri" panose="020F0502020204030204"/>
                    </a:endParaRPr>
                  </a:p>
                  <a:p>
                    <a:pPr marL="285750" indent="-285750">
                      <a:spcBef>
                        <a:spcPts val="600"/>
                      </a:spcBef>
                      <a:buFont typeface="Arial"/>
                      <a:buChar char="•"/>
                    </a:pPr>
                    <a:r>
                      <a:rPr lang="en-US" sz="2400">
                        <a:ea typeface="+mn-lt"/>
                        <a:cs typeface="+mn-lt"/>
                      </a:rPr>
                      <a:t>Salt dissolved in an alcohol</a:t>
                    </a:r>
                    <a:r>
                      <a:rPr lang="en-US" sz="2400"/>
                      <a:t> </a:t>
                    </a:r>
                    <a:r>
                      <a:rPr lang="fi-FI" sz="2400"/>
                      <a:t>→</a:t>
                    </a:r>
                    <a:r>
                      <a:rPr lang="fi-FI" sz="2400">
                        <a:ea typeface="+mn-lt"/>
                        <a:cs typeface="+mn-lt"/>
                      </a:rPr>
                      <a:t> </a:t>
                    </a:r>
                    <a:br>
                      <a:rPr lang="fi-FI" sz="2400">
                        <a:ea typeface="+mn-lt"/>
                        <a:cs typeface="+mn-lt"/>
                      </a:rPr>
                    </a:br>
                    <a:r>
                      <a:rPr lang="en-US" sz="2400">
                        <a:ea typeface="+mn-lt"/>
                        <a:cs typeface="+mn-lt"/>
                      </a:rPr>
                      <a:t>Attracted to cathode </a:t>
                    </a:r>
                    <a:r>
                      <a:rPr lang="fi-FI" sz="2400"/>
                      <a:t>→</a:t>
                    </a:r>
                    <a:r>
                      <a:rPr lang="en-US" sz="2400">
                        <a:ea typeface="+mn-lt"/>
                        <a:cs typeface="+mn-lt"/>
                      </a:rPr>
                      <a:t> Binds to backing electrochemically</a:t>
                    </a:r>
                    <a:r>
                      <a:rPr lang="en-US" sz="2200">
                        <a:ea typeface="+mn-lt"/>
                        <a:cs typeface="+mn-lt"/>
                      </a:rPr>
                      <a:t> </a:t>
                    </a:r>
                    <a:endParaRPr lang="en-US" sz="2200">
                      <a:cs typeface="Calibri"/>
                    </a:endParaRPr>
                  </a:p>
                </p:txBody>
              </p:sp>
              <p:sp>
                <p:nvSpPr>
                  <p:cNvPr id="210" name="TextBox 209">
                    <a:extLst>
                      <a:ext uri="{FF2B5EF4-FFF2-40B4-BE49-F238E27FC236}">
                        <a16:creationId xmlns:a16="http://schemas.microsoft.com/office/drawing/2014/main" id="{994BE5E9-1675-493E-BDD1-5436C45652D9}"/>
                      </a:ext>
                    </a:extLst>
                  </p:cNvPr>
                  <p:cNvSpPr txBox="1"/>
                  <p:nvPr/>
                </p:nvSpPr>
                <p:spPr>
                  <a:xfrm>
                    <a:off x="7945649" y="12661103"/>
                    <a:ext cx="6869890" cy="261610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>
                      <a:spcBef>
                        <a:spcPts val="600"/>
                      </a:spcBef>
                    </a:pPr>
                    <a:r>
                      <a:rPr lang="en-US" sz="2400" b="1">
                        <a:ea typeface="+mn-lt"/>
                        <a:cs typeface="+mn-lt"/>
                      </a:rPr>
                      <a:t>Method 2: Drop-on-Demand (DoD) printing</a:t>
                    </a:r>
                    <a:r>
                      <a:rPr lang="en-US" sz="2400" b="1" baseline="30000">
                        <a:ea typeface="+mn-lt"/>
                        <a:cs typeface="+mn-lt"/>
                      </a:rPr>
                      <a:t> </a:t>
                    </a:r>
                    <a:endParaRPr lang="en-US" sz="2400" b="1">
                      <a:cs typeface="Calibri" panose="020F0502020204030204"/>
                    </a:endParaRPr>
                  </a:p>
                  <a:p>
                    <a:pPr marL="285750" indent="-285750">
                      <a:spcBef>
                        <a:spcPts val="600"/>
                      </a:spcBef>
                      <a:buFont typeface="Arial"/>
                      <a:buChar char="•"/>
                    </a:pPr>
                    <a:r>
                      <a:rPr lang="en-US" sz="2400">
                        <a:ea typeface="+mn-lt"/>
                        <a:cs typeface="+mn-lt"/>
                      </a:rPr>
                      <a:t>Deposition yields ≥ 97 % [2]</a:t>
                    </a:r>
                    <a:endParaRPr lang="en-US" sz="2400">
                      <a:cs typeface="Calibri" panose="020F0502020204030204"/>
                    </a:endParaRPr>
                  </a:p>
                  <a:p>
                    <a:pPr marL="285750" indent="-285750">
                      <a:spcBef>
                        <a:spcPts val="600"/>
                      </a:spcBef>
                      <a:buFont typeface="Arial"/>
                      <a:buChar char="•"/>
                    </a:pPr>
                    <a:r>
                      <a:rPr lang="en-US" sz="2400">
                        <a:ea typeface="+mn-lt"/>
                        <a:cs typeface="+mn-lt"/>
                      </a:rPr>
                      <a:t>Substrate on </a:t>
                    </a:r>
                    <a:r>
                      <a:rPr lang="en-US" sz="2400" err="1">
                        <a:ea typeface="+mn-lt"/>
                        <a:cs typeface="+mn-lt"/>
                      </a:rPr>
                      <a:t>xy</a:t>
                    </a:r>
                    <a:r>
                      <a:rPr lang="en-US" sz="2400">
                        <a:ea typeface="+mn-lt"/>
                        <a:cs typeface="+mn-lt"/>
                      </a:rPr>
                      <a:t> translation stage</a:t>
                    </a:r>
                    <a:endParaRPr lang="en-US" sz="2400">
                      <a:cs typeface="Calibri" panose="020F0502020204030204"/>
                    </a:endParaRPr>
                  </a:p>
                  <a:p>
                    <a:pPr marL="285750" indent="-285750">
                      <a:spcBef>
                        <a:spcPts val="600"/>
                      </a:spcBef>
                      <a:buFont typeface="Arial"/>
                      <a:buChar char="•"/>
                    </a:pPr>
                    <a:r>
                      <a:rPr lang="en-US" sz="2400">
                        <a:ea typeface="+mn-lt"/>
                        <a:cs typeface="+mn-lt"/>
                      </a:rPr>
                      <a:t>Not electrochemically bound </a:t>
                    </a:r>
                    <a:r>
                      <a:rPr lang="fi-FI" sz="2400"/>
                      <a:t>→</a:t>
                    </a:r>
                    <a:r>
                      <a:rPr lang="en-US" sz="2400">
                        <a:ea typeface="+mn-lt"/>
                        <a:cs typeface="+mn-lt"/>
                      </a:rPr>
                      <a:t> less stable in beam?</a:t>
                    </a:r>
                    <a:endParaRPr lang="en-US" sz="2400">
                      <a:cs typeface="Calibri" panose="020F0502020204030204"/>
                    </a:endParaRPr>
                  </a:p>
                  <a:p>
                    <a:pPr marL="285750" indent="-285750">
                      <a:spcBef>
                        <a:spcPts val="600"/>
                      </a:spcBef>
                      <a:buFont typeface="Arial"/>
                      <a:buChar char="•"/>
                    </a:pPr>
                    <a:r>
                      <a:rPr lang="en-US" sz="2400">
                        <a:ea typeface="+mn-lt"/>
                        <a:cs typeface="+mn-lt"/>
                      </a:rPr>
                      <a:t>Salt dissolved </a:t>
                    </a:r>
                    <a:r>
                      <a:rPr lang="fi-FI" sz="2400"/>
                      <a:t>→</a:t>
                    </a:r>
                    <a:r>
                      <a:rPr lang="en-US" sz="2400">
                        <a:ea typeface="+mn-lt"/>
                        <a:cs typeface="+mn-lt"/>
                      </a:rPr>
                      <a:t> Solution inkjet printed on backing </a:t>
                    </a:r>
                    <a:r>
                      <a:rPr lang="fi-FI" sz="2400"/>
                      <a:t>→</a:t>
                    </a:r>
                    <a:r>
                      <a:rPr lang="en-US" sz="2400">
                        <a:ea typeface="+mn-lt"/>
                        <a:cs typeface="+mn-lt"/>
                      </a:rPr>
                      <a:t> Solvent evaporates leaving salt on backing  </a:t>
                    </a:r>
                    <a:endParaRPr lang="en-US" sz="2400">
                      <a:cs typeface="Calibri" panose="020F0502020204030204"/>
                    </a:endParaRPr>
                  </a:p>
                </p:txBody>
              </p:sp>
            </p:grpSp>
            <p:pic>
              <p:nvPicPr>
                <p:cNvPr id="205" name="Picture 68" descr="Chart&#10;&#10;Description automatically generated">
                  <a:extLst>
                    <a:ext uri="{FF2B5EF4-FFF2-40B4-BE49-F238E27FC236}">
                      <a16:creationId xmlns:a16="http://schemas.microsoft.com/office/drawing/2014/main" id="{18F32B3B-F224-410E-A26C-388BFFD983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/>
                <a:srcRect t="2193" b="599"/>
                <a:stretch/>
              </p:blipFill>
              <p:spPr>
                <a:xfrm>
                  <a:off x="8954457" y="15123811"/>
                  <a:ext cx="5653800" cy="4275528"/>
                </a:xfrm>
                <a:prstGeom prst="rect">
                  <a:avLst/>
                </a:prstGeom>
              </p:spPr>
            </p:pic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9505F8FB-9D8B-4A39-88E0-AFB15CEA482A}"/>
                    </a:ext>
                  </a:extLst>
                </p:cNvPr>
                <p:cNvSpPr txBox="1"/>
                <p:nvPr/>
              </p:nvSpPr>
              <p:spPr>
                <a:xfrm>
                  <a:off x="7415846" y="21957853"/>
                  <a:ext cx="3535501" cy="707886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2000" i="1">
                      <a:ea typeface="+mn-lt"/>
                      <a:cs typeface="+mn-lt"/>
                    </a:rPr>
                    <a:t>Fig. 3. Electrodeposited </a:t>
                  </a:r>
                  <a:r>
                    <a:rPr lang="en-US" sz="2000" i="1" baseline="30000">
                      <a:ea typeface="+mn-lt"/>
                      <a:cs typeface="+mn-lt"/>
                    </a:rPr>
                    <a:t>242</a:t>
                  </a:r>
                  <a:r>
                    <a:rPr lang="en-US" sz="2000" i="1">
                      <a:ea typeface="+mn-lt"/>
                      <a:cs typeface="+mn-lt"/>
                    </a:rPr>
                    <a:t>Pu target radiographic image </a:t>
                  </a:r>
                  <a:r>
                    <a:rPr lang="en-US" sz="2000">
                      <a:ea typeface="+mn-lt"/>
                      <a:cs typeface="+mn-lt"/>
                    </a:rPr>
                    <a:t>[5]</a:t>
                  </a:r>
                  <a:endParaRPr lang="en-US" sz="2000" i="1">
                    <a:cs typeface="Calibri" panose="020F0502020204030204"/>
                  </a:endParaRPr>
                </a:p>
              </p:txBody>
            </p:sp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7FFEAC6C-5C6F-4611-87C7-192228C6B879}"/>
                    </a:ext>
                  </a:extLst>
                </p:cNvPr>
                <p:cNvSpPr txBox="1"/>
                <p:nvPr/>
              </p:nvSpPr>
              <p:spPr>
                <a:xfrm>
                  <a:off x="7367780" y="17486870"/>
                  <a:ext cx="2146235" cy="101566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2000" i="1">
                      <a:solidFill>
                        <a:srgbClr val="000000"/>
                      </a:solidFill>
                      <a:ea typeface="+mn-lt"/>
                      <a:cs typeface="+mn-lt"/>
                    </a:rPr>
                    <a:t>Fig. 2. (Right) DoD dispensing process schematic</a:t>
                  </a:r>
                  <a:r>
                    <a:rPr lang="en-US" sz="2000">
                      <a:ea typeface="+mn-lt"/>
                      <a:cs typeface="+mn-lt"/>
                    </a:rPr>
                    <a:t> [4] </a:t>
                  </a:r>
                  <a:endParaRPr lang="en-US" sz="2000">
                    <a:solidFill>
                      <a:srgbClr val="000000"/>
                    </a:solidFill>
                    <a:cs typeface="Calibri" panose="020F0502020204030204"/>
                  </a:endParaRPr>
                </a:p>
              </p:txBody>
            </p:sp>
          </p:grpSp>
          <p:sp>
            <p:nvSpPr>
              <p:cNvPr id="200" name="TextBox 199"/>
              <p:cNvSpPr txBox="1"/>
              <p:nvPr/>
            </p:nvSpPr>
            <p:spPr>
              <a:xfrm>
                <a:off x="1674818" y="855303"/>
                <a:ext cx="10190022" cy="86177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3200" b="1">
                    <a:ea typeface="+mn-lt"/>
                    <a:cs typeface="+mn-lt"/>
                  </a:rPr>
                  <a:t>Optimized actinide target preparation and characterization</a:t>
                </a:r>
                <a:endParaRPr lang="en-US" sz="3200" b="1" err="1">
                  <a:cs typeface="Calibri"/>
                </a:endParaRPr>
              </a:p>
              <a:p>
                <a:endParaRPr lang="fi-FI"/>
              </a:p>
            </p:txBody>
          </p:sp>
        </p:grpSp>
      </p:grpSp>
      <p:grpSp>
        <p:nvGrpSpPr>
          <p:cNvPr id="266" name="Group 265"/>
          <p:cNvGrpSpPr/>
          <p:nvPr/>
        </p:nvGrpSpPr>
        <p:grpSpPr>
          <a:xfrm>
            <a:off x="15518078" y="22184055"/>
            <a:ext cx="11972274" cy="10760378"/>
            <a:chOff x="4545646" y="5059492"/>
            <a:chExt cx="11972274" cy="10760378"/>
          </a:xfrm>
        </p:grpSpPr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59527C88-7CE4-4D7F-9AAA-3310FF9725D3}"/>
                </a:ext>
              </a:extLst>
            </p:cNvPr>
            <p:cNvSpPr txBox="1"/>
            <p:nvPr/>
          </p:nvSpPr>
          <p:spPr>
            <a:xfrm>
              <a:off x="8371944" y="5059492"/>
              <a:ext cx="7197180" cy="107721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3200" b="1" dirty="0">
                  <a:latin typeface="Calibri"/>
                  <a:ea typeface="Tahoma"/>
                  <a:cs typeface="Calibri"/>
                </a:rPr>
                <a:t>Investigation of fundamental </a:t>
              </a:r>
              <a:r>
                <a:rPr lang="en-US" sz="3200" b="1" dirty="0" smtClean="0">
                  <a:latin typeface="Calibri"/>
                  <a:ea typeface="Tahoma"/>
                  <a:cs typeface="Calibri"/>
                </a:rPr>
                <a:t>ground state </a:t>
              </a:r>
              <a:r>
                <a:rPr lang="en-US" sz="3200" b="1" dirty="0">
                  <a:latin typeface="Calibri"/>
                  <a:ea typeface="Tahoma"/>
                  <a:cs typeface="Calibri"/>
                </a:rPr>
                <a:t>properties at IGISOL</a:t>
              </a: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0E07931E-9ACC-4DBA-B344-B38A76114786}"/>
                </a:ext>
              </a:extLst>
            </p:cNvPr>
            <p:cNvSpPr txBox="1"/>
            <p:nvPr/>
          </p:nvSpPr>
          <p:spPr>
            <a:xfrm>
              <a:off x="8427189" y="6179992"/>
              <a:ext cx="3592130" cy="230832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b="1">
                  <a:cs typeface="Calibri"/>
                </a:rPr>
                <a:t>In-gas-cell laser</a:t>
              </a:r>
            </a:p>
            <a:p>
              <a:r>
                <a:rPr lang="en-US" sz="2400" b="1">
                  <a:cs typeface="Calibri"/>
                </a:rPr>
                <a:t>ionization </a:t>
              </a:r>
              <a:r>
                <a:rPr lang="en-US" sz="2400">
                  <a:cs typeface="Calibri"/>
                </a:rPr>
                <a:t>[7]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>
                  <a:cs typeface="Calibri"/>
                </a:rPr>
                <a:t>Gas phase chemistry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>
                  <a:cs typeface="Calibri"/>
                </a:rPr>
                <a:t>Investigation of ionization schemes with grating </a:t>
              </a:r>
              <a:r>
                <a:rPr lang="en-US" sz="2400" err="1">
                  <a:cs typeface="Calibri"/>
                </a:rPr>
                <a:t>Ti:Sa</a:t>
              </a:r>
              <a:r>
                <a:rPr lang="en-US" sz="2400">
                  <a:cs typeface="Calibri"/>
                </a:rPr>
                <a:t> laser</a:t>
              </a:r>
            </a:p>
          </p:txBody>
        </p:sp>
        <p:pic>
          <p:nvPicPr>
            <p:cNvPr id="269" name="Picture 26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861348">
              <a:off x="5936389" y="8778990"/>
              <a:ext cx="10058400" cy="4023359"/>
            </a:xfrm>
            <a:prstGeom prst="rect">
              <a:avLst/>
            </a:prstGeom>
          </p:spPr>
        </p:pic>
        <p:sp>
          <p:nvSpPr>
            <p:cNvPr id="270" name="TextBox 269"/>
            <p:cNvSpPr txBox="1"/>
            <p:nvPr/>
          </p:nvSpPr>
          <p:spPr>
            <a:xfrm>
              <a:off x="12120337" y="6880902"/>
              <a:ext cx="4354910" cy="230832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2400" b="1" dirty="0"/>
                <a:t>Production techniques: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b="1" dirty="0"/>
                <a:t>Online</a:t>
              </a:r>
              <a:r>
                <a:rPr lang="en-US" sz="2400" dirty="0"/>
                <a:t/>
              </a:r>
              <a:br>
                <a:rPr lang="en-US" sz="2400" dirty="0"/>
              </a:br>
              <a:r>
                <a:rPr lang="en-US" sz="2400" b="1" dirty="0"/>
                <a:t>-</a:t>
              </a:r>
              <a:r>
                <a:rPr lang="en-US" sz="2400" dirty="0" smtClean="0"/>
                <a:t>Fusion-evaporation </a:t>
              </a:r>
              <a:r>
                <a:rPr lang="en-US" sz="2400" dirty="0"/>
                <a:t>reaction</a:t>
              </a:r>
              <a:endParaRPr lang="en-US" sz="2400" dirty="0">
                <a:cs typeface="Calibri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b="1" dirty="0"/>
                <a:t>Offline</a:t>
              </a:r>
              <a:br>
                <a:rPr lang="en-US" sz="2400" b="1" dirty="0"/>
              </a:br>
              <a:r>
                <a:rPr lang="en-US" sz="2400" b="1" dirty="0"/>
                <a:t>-</a:t>
              </a:r>
              <a:r>
                <a:rPr lang="en-US" sz="2400" dirty="0" smtClean="0"/>
                <a:t>In-gas-cell Alpha-recoil </a:t>
              </a:r>
              <a:r>
                <a:rPr lang="en-US" sz="2400" dirty="0"/>
                <a:t>source</a:t>
              </a:r>
              <a:r>
                <a:rPr lang="en-US" sz="2400" b="1" dirty="0"/>
                <a:t/>
              </a:r>
              <a:br>
                <a:rPr lang="en-US" sz="2400" b="1" dirty="0"/>
              </a:br>
              <a:r>
                <a:rPr lang="en-US" sz="2400" b="1" dirty="0"/>
                <a:t>-</a:t>
              </a:r>
              <a:r>
                <a:rPr lang="en-US" sz="2400" dirty="0"/>
                <a:t>Heated </a:t>
              </a:r>
              <a:r>
                <a:rPr lang="en-US" sz="2400" dirty="0" smtClean="0"/>
                <a:t>Actinides </a:t>
              </a:r>
              <a:r>
                <a:rPr lang="en-US" sz="2400" dirty="0"/>
                <a:t>filaments</a:t>
              </a:r>
              <a:endParaRPr lang="en-US" sz="2400" dirty="0">
                <a:cs typeface="Calibri"/>
              </a:endParaRPr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4830216" y="9314813"/>
              <a:ext cx="271914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/>
                <a:t>Decay Spectroscopy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/>
                <a:t>Decay modes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/>
                <a:t>Lifetimes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/>
                <a:t>Production yields</a:t>
              </a:r>
            </a:p>
          </p:txBody>
        </p:sp>
        <p:pic>
          <p:nvPicPr>
            <p:cNvPr id="272" name="Picture 271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8569" y="8530903"/>
              <a:ext cx="3879590" cy="2441897"/>
            </a:xfrm>
            <a:prstGeom prst="rect">
              <a:avLst/>
            </a:prstGeom>
          </p:spPr>
        </p:pic>
        <p:sp>
          <p:nvSpPr>
            <p:cNvPr id="273" name="TextBox 272"/>
            <p:cNvSpPr txBox="1"/>
            <p:nvPr/>
          </p:nvSpPr>
          <p:spPr>
            <a:xfrm>
              <a:off x="7781686" y="10979067"/>
              <a:ext cx="3812262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2000" i="1"/>
                <a:t>Fig. 6. Grating-based </a:t>
              </a:r>
              <a:r>
                <a:rPr lang="en-US" sz="2000" i="1" err="1"/>
                <a:t>Ti:Sa</a:t>
              </a:r>
              <a:r>
                <a:rPr lang="en-US" sz="2000" i="1"/>
                <a:t> laser </a:t>
              </a:r>
              <a:r>
                <a:rPr lang="en-US" sz="2000"/>
                <a:t>[8]</a:t>
              </a:r>
              <a:endParaRPr lang="fi-FI" sz="2000"/>
            </a:p>
          </p:txBody>
        </p:sp>
        <p:pic>
          <p:nvPicPr>
            <p:cNvPr id="274" name="Picture 273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5646" y="11080274"/>
              <a:ext cx="3829515" cy="3531420"/>
            </a:xfrm>
            <a:prstGeom prst="rect">
              <a:avLst/>
            </a:prstGeom>
          </p:spPr>
        </p:pic>
        <p:sp>
          <p:nvSpPr>
            <p:cNvPr id="275" name="TextBox 274"/>
            <p:cNvSpPr txBox="1"/>
            <p:nvPr/>
          </p:nvSpPr>
          <p:spPr>
            <a:xfrm>
              <a:off x="4934861" y="14806091"/>
              <a:ext cx="3805657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2000" i="1"/>
                <a:t>Fig. 7.  Decay spectroscopy station</a:t>
              </a:r>
              <a:endParaRPr lang="fi-FI" sz="2000" i="1">
                <a:cs typeface="Calibri" panose="020F0502020204030204"/>
              </a:endParaRPr>
            </a:p>
          </p:txBody>
        </p:sp>
        <p:sp>
          <p:nvSpPr>
            <p:cNvPr id="276" name="TextBox 275"/>
            <p:cNvSpPr txBox="1"/>
            <p:nvPr/>
          </p:nvSpPr>
          <p:spPr>
            <a:xfrm>
              <a:off x="12748929" y="10175818"/>
              <a:ext cx="36736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/>
                <a:t>High-resolution </a:t>
              </a:r>
              <a:r>
                <a:rPr lang="en-US" sz="2400" b="1" dirty="0"/>
                <a:t>collinear laser Spectroscopy</a:t>
              </a:r>
            </a:p>
          </p:txBody>
        </p:sp>
        <p:sp>
          <p:nvSpPr>
            <p:cNvPr id="277" name="TextBox 276"/>
            <p:cNvSpPr txBox="1"/>
            <p:nvPr/>
          </p:nvSpPr>
          <p:spPr>
            <a:xfrm>
              <a:off x="12444353" y="11046538"/>
              <a:ext cx="407356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/>
                <a:t>Hyperfine structure</a:t>
              </a:r>
              <a:br>
                <a:rPr lang="en-US" sz="2400"/>
              </a:br>
              <a:r>
                <a:rPr lang="en-US" sz="2400" b="1"/>
                <a:t>-</a:t>
              </a:r>
              <a:r>
                <a:rPr lang="en-US" sz="2400"/>
                <a:t>nuclear spins</a:t>
              </a:r>
              <a:br>
                <a:rPr lang="en-US" sz="2400"/>
              </a:br>
              <a:r>
                <a:rPr lang="en-US" sz="2400" b="1"/>
                <a:t>-</a:t>
              </a:r>
              <a:r>
                <a:rPr lang="en-US" sz="2400"/>
                <a:t>electromagnetic moments</a:t>
              </a:r>
              <a:br>
                <a:rPr lang="en-US" sz="2400"/>
              </a:br>
              <a:r>
                <a:rPr lang="en-US" sz="2400" b="1"/>
                <a:t>-</a:t>
              </a:r>
              <a:r>
                <a:rPr lang="en-US" sz="2400"/>
                <a:t>mean-square charge radii                                                                                           </a:t>
              </a:r>
            </a:p>
          </p:txBody>
        </p:sp>
        <p:sp>
          <p:nvSpPr>
            <p:cNvPr id="278" name="TextBox 277"/>
            <p:cNvSpPr txBox="1"/>
            <p:nvPr/>
          </p:nvSpPr>
          <p:spPr>
            <a:xfrm>
              <a:off x="11978159" y="12592360"/>
              <a:ext cx="4051815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/>
                <a:t>Octupole deformation in </a:t>
              </a:r>
              <a:br>
                <a:rPr lang="en-US" sz="2400"/>
              </a:br>
              <a:r>
                <a:rPr lang="en-US" sz="2400"/>
                <a:t>neutron-deficient </a:t>
              </a:r>
              <a:r>
                <a:rPr lang="en-US" sz="2400" err="1"/>
                <a:t>Th</a:t>
              </a:r>
              <a:r>
                <a:rPr lang="en-US" sz="2400"/>
                <a:t> and U  </a:t>
              </a:r>
              <a:br>
                <a:rPr lang="en-US" sz="2400"/>
              </a:br>
              <a:endParaRPr lang="en-US" sz="2400"/>
            </a:p>
            <a:p>
              <a:endParaRPr lang="fi-FI"/>
            </a:p>
          </p:txBody>
        </p:sp>
        <p:pic>
          <p:nvPicPr>
            <p:cNvPr id="279" name="Picture 278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3185" y="13897029"/>
              <a:ext cx="6095344" cy="1041130"/>
            </a:xfrm>
            <a:prstGeom prst="rect">
              <a:avLst/>
            </a:prstGeom>
          </p:spPr>
        </p:pic>
        <p:sp>
          <p:nvSpPr>
            <p:cNvPr id="280" name="TextBox 279"/>
            <p:cNvSpPr txBox="1"/>
            <p:nvPr/>
          </p:nvSpPr>
          <p:spPr>
            <a:xfrm>
              <a:off x="11071509" y="15137991"/>
              <a:ext cx="4285147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2000" i="1"/>
                <a:t>Fig. 8.  Collinear beamline at IGISOL </a:t>
              </a:r>
              <a:r>
                <a:rPr lang="en-US" sz="2000"/>
                <a:t>[9]</a:t>
              </a:r>
              <a:endParaRPr lang="fi-FI" sz="200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F9EA428-5A4F-4C40-8CC8-A7F3B4860157}"/>
              </a:ext>
            </a:extLst>
          </p:cNvPr>
          <p:cNvSpPr txBox="1"/>
          <p:nvPr/>
        </p:nvSpPr>
        <p:spPr>
          <a:xfrm>
            <a:off x="6638098" y="14827697"/>
            <a:ext cx="198071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i="1"/>
              <a:t>Fig. 1. (Left) Electrodeposition cell set-up </a:t>
            </a:r>
            <a:r>
              <a:rPr lang="en-US" sz="2000"/>
              <a:t>[3]</a:t>
            </a:r>
          </a:p>
        </p:txBody>
      </p:sp>
      <p:pic>
        <p:nvPicPr>
          <p:cNvPr id="23" name="Picture 23" descr="A picture containing object, photo, ball, racket&#10;&#10;Description automatically generated">
            <a:extLst>
              <a:ext uri="{FF2B5EF4-FFF2-40B4-BE49-F238E27FC236}">
                <a16:creationId xmlns:a16="http://schemas.microsoft.com/office/drawing/2014/main" id="{145677E8-9767-4058-A055-C2228787BA5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39633" y="18821341"/>
            <a:ext cx="1994046" cy="2013785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61BBEF97-02AD-4E6D-9174-0E4C5EF54060}"/>
              </a:ext>
            </a:extLst>
          </p:cNvPr>
          <p:cNvSpPr/>
          <p:nvPr/>
        </p:nvSpPr>
        <p:spPr>
          <a:xfrm>
            <a:off x="2644806" y="21741215"/>
            <a:ext cx="1090030" cy="106765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D164A8D-82C9-4165-8261-B39824D64D58}"/>
              </a:ext>
            </a:extLst>
          </p:cNvPr>
          <p:cNvSpPr/>
          <p:nvPr/>
        </p:nvSpPr>
        <p:spPr>
          <a:xfrm>
            <a:off x="26415040" y="21741215"/>
            <a:ext cx="1090030" cy="106765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FBAFF2D3-EBB2-4A6A-AC37-441DC6263066}"/>
              </a:ext>
            </a:extLst>
          </p:cNvPr>
          <p:cNvSpPr/>
          <p:nvPr/>
        </p:nvSpPr>
        <p:spPr>
          <a:xfrm>
            <a:off x="2772526" y="9286130"/>
            <a:ext cx="529378" cy="5068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8" name="Grafik 16">
            <a:extLst>
              <a:ext uri="{FF2B5EF4-FFF2-40B4-BE49-F238E27FC236}">
                <a16:creationId xmlns:a16="http://schemas.microsoft.com/office/drawing/2014/main" id="{7F69CA87-9E59-4F49-AFA3-09A7533BF7BF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36782" y="27439111"/>
            <a:ext cx="3916629" cy="4454449"/>
          </a:xfrm>
          <a:prstGeom prst="rect">
            <a:avLst/>
          </a:prstGeom>
        </p:spPr>
      </p:pic>
      <p:sp>
        <p:nvSpPr>
          <p:cNvPr id="149" name="Textfeld 92">
            <a:extLst>
              <a:ext uri="{FF2B5EF4-FFF2-40B4-BE49-F238E27FC236}">
                <a16:creationId xmlns:a16="http://schemas.microsoft.com/office/drawing/2014/main" id="{348C68B1-CA3E-4671-B970-EC23B0A2F6B6}"/>
              </a:ext>
            </a:extLst>
          </p:cNvPr>
          <p:cNvSpPr txBox="1"/>
          <p:nvPr/>
        </p:nvSpPr>
        <p:spPr>
          <a:xfrm>
            <a:off x="3147668" y="31107385"/>
            <a:ext cx="7322046" cy="267765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u="sng"/>
              <a:t>Lawrencium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Atomic structure only known from theory</a:t>
            </a:r>
            <a:endParaRPr lang="en-US" sz="240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Low IP: challenging filament desorption </a:t>
            </a:r>
          </a:p>
          <a:p>
            <a:pPr lvl="1"/>
            <a:r>
              <a:rPr lang="en-US" sz="2400"/>
              <a:t>	      </a:t>
            </a:r>
            <a:r>
              <a:rPr lang="en-US" sz="2400">
                <a:ea typeface="+mn-lt"/>
                <a:cs typeface="+mn-lt"/>
              </a:rPr>
              <a:t>→</a:t>
            </a:r>
            <a:r>
              <a:rPr lang="en-US" sz="2400"/>
              <a:t>o</a:t>
            </a:r>
            <a:r>
              <a:rPr lang="en-US" sz="2400">
                <a:latin typeface="+mn-lt"/>
              </a:rPr>
              <a:t>ptimum material identified</a:t>
            </a:r>
            <a:r>
              <a:rPr lang="en-US" sz="2400"/>
              <a:t> </a:t>
            </a:r>
            <a:endParaRPr lang="de-DE" sz="2400">
              <a:latin typeface="+mn-lt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endParaRPr lang="en-US" sz="2400">
              <a:cs typeface="Calibri"/>
            </a:endParaRPr>
          </a:p>
        </p:txBody>
      </p:sp>
      <p:sp>
        <p:nvSpPr>
          <p:cNvPr id="150" name="Textfeld 38">
            <a:extLst>
              <a:ext uri="{FF2B5EF4-FFF2-40B4-BE49-F238E27FC236}">
                <a16:creationId xmlns:a16="http://schemas.microsoft.com/office/drawing/2014/main" id="{824ADB5A-F2C7-4B89-B30E-2D6208317FB8}"/>
              </a:ext>
            </a:extLst>
          </p:cNvPr>
          <p:cNvSpPr txBox="1"/>
          <p:nvPr/>
        </p:nvSpPr>
        <p:spPr>
          <a:xfrm>
            <a:off x="4828237" y="22186940"/>
            <a:ext cx="716105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/>
              <a:t>Studying the heaviest actinides at GSI</a:t>
            </a:r>
          </a:p>
        </p:txBody>
      </p:sp>
      <p:grpSp>
        <p:nvGrpSpPr>
          <p:cNvPr id="151" name="Gruppieren 103">
            <a:extLst>
              <a:ext uri="{FF2B5EF4-FFF2-40B4-BE49-F238E27FC236}">
                <a16:creationId xmlns:a16="http://schemas.microsoft.com/office/drawing/2014/main" id="{3B396579-ADC4-46F3-B43F-755B2AD532E5}"/>
              </a:ext>
            </a:extLst>
          </p:cNvPr>
          <p:cNvGrpSpPr/>
          <p:nvPr/>
        </p:nvGrpSpPr>
        <p:grpSpPr>
          <a:xfrm>
            <a:off x="2723429" y="24815253"/>
            <a:ext cx="4614442" cy="4589699"/>
            <a:chOff x="11443152" y="28483518"/>
            <a:chExt cx="3660426" cy="3517298"/>
          </a:xfrm>
        </p:grpSpPr>
        <p:grpSp>
          <p:nvGrpSpPr>
            <p:cNvPr id="161" name="Gruppieren 43">
              <a:extLst>
                <a:ext uri="{FF2B5EF4-FFF2-40B4-BE49-F238E27FC236}">
                  <a16:creationId xmlns:a16="http://schemas.microsoft.com/office/drawing/2014/main" id="{31901E54-75CA-42D8-8DC1-9DF54CBE9DF8}"/>
                </a:ext>
              </a:extLst>
            </p:cNvPr>
            <p:cNvGrpSpPr/>
            <p:nvPr/>
          </p:nvGrpSpPr>
          <p:grpSpPr>
            <a:xfrm>
              <a:off x="11443152" y="28483518"/>
              <a:ext cx="3438270" cy="3517298"/>
              <a:chOff x="315584" y="1137889"/>
              <a:chExt cx="3857739" cy="4090895"/>
            </a:xfrm>
          </p:grpSpPr>
          <p:grpSp>
            <p:nvGrpSpPr>
              <p:cNvPr id="283" name="Group 2">
                <a:extLst>
                  <a:ext uri="{FF2B5EF4-FFF2-40B4-BE49-F238E27FC236}">
                    <a16:creationId xmlns:a16="http://schemas.microsoft.com/office/drawing/2014/main" id="{889AE891-1B8D-4E5E-B3AF-6DECCA055035}"/>
                  </a:ext>
                </a:extLst>
              </p:cNvPr>
              <p:cNvGrpSpPr/>
              <p:nvPr/>
            </p:nvGrpSpPr>
            <p:grpSpPr bwMode="auto">
              <a:xfrm>
                <a:off x="343188" y="1284829"/>
                <a:ext cx="3830135" cy="3943955"/>
                <a:chOff x="5850906" y="1169739"/>
                <a:chExt cx="4644743" cy="4917938"/>
              </a:xfrm>
            </p:grpSpPr>
            <p:pic>
              <p:nvPicPr>
                <p:cNvPr id="287" name="Grafik 49">
                  <a:extLst>
                    <a:ext uri="{FF2B5EF4-FFF2-40B4-BE49-F238E27FC236}">
                      <a16:creationId xmlns:a16="http://schemas.microsoft.com/office/drawing/2014/main" id="{66D7F189-8C46-4063-9919-799F9D0B02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/>
              </p:blipFill>
              <p:spPr bwMode="auto">
                <a:xfrm>
                  <a:off x="5850906" y="1209549"/>
                  <a:ext cx="1809134" cy="1652367"/>
                </a:xfrm>
                <a:prstGeom prst="rect">
                  <a:avLst/>
                </a:prstGeom>
              </p:spPr>
            </p:pic>
            <p:pic>
              <p:nvPicPr>
                <p:cNvPr id="288" name="Grafik 3">
                  <a:extLst>
                    <a:ext uri="{FF2B5EF4-FFF2-40B4-BE49-F238E27FC236}">
                      <a16:creationId xmlns:a16="http://schemas.microsoft.com/office/drawing/2014/main" id="{830B7192-8B2B-4365-B07B-4FAD507317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/>
              </p:blipFill>
              <p:spPr bwMode="auto">
                <a:xfrm>
                  <a:off x="7129599" y="1180831"/>
                  <a:ext cx="2907983" cy="4906846"/>
                </a:xfrm>
                <a:prstGeom prst="rect">
                  <a:avLst/>
                </a:prstGeom>
              </p:spPr>
            </p:pic>
            <p:sp>
              <p:nvSpPr>
                <p:cNvPr id="289" name="Ellipse 32">
                  <a:extLst>
                    <a:ext uri="{FF2B5EF4-FFF2-40B4-BE49-F238E27FC236}">
                      <a16:creationId xmlns:a16="http://schemas.microsoft.com/office/drawing/2014/main" id="{937DB7A9-6B53-426A-AD99-A78D713AA184}"/>
                    </a:ext>
                  </a:extLst>
                </p:cNvPr>
                <p:cNvSpPr/>
                <p:nvPr/>
              </p:nvSpPr>
              <p:spPr bwMode="auto">
                <a:xfrm>
                  <a:off x="8645381" y="1614824"/>
                  <a:ext cx="252213" cy="254561"/>
                </a:xfrm>
                <a:prstGeom prst="ellipse">
                  <a:avLst/>
                </a:prstGeom>
                <a:solidFill>
                  <a:srgbClr val="FFD9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de-DE" sz="180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0" name="Gekrümmte Verbindung 34">
                  <a:extLst>
                    <a:ext uri="{FF2B5EF4-FFF2-40B4-BE49-F238E27FC236}">
                      <a16:creationId xmlns:a16="http://schemas.microsoft.com/office/drawing/2014/main" id="{AE1707D0-6E9F-4D30-A627-02220E697BF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323392" y="2323978"/>
                  <a:ext cx="379876" cy="67499"/>
                </a:xfrm>
                <a:prstGeom prst="curvedConnector3">
                  <a:avLst>
                    <a:gd name="adj1" fmla="val 50000"/>
                  </a:avLst>
                </a:prstGeom>
                <a:ln w="19050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Gekrümmte Verbindung 35">
                  <a:extLst>
                    <a:ext uri="{FF2B5EF4-FFF2-40B4-BE49-F238E27FC236}">
                      <a16:creationId xmlns:a16="http://schemas.microsoft.com/office/drawing/2014/main" id="{C7C91536-8EBE-491B-A90D-A9D68F979FE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rot="16199999" flipV="1">
                  <a:off x="8487411" y="2126467"/>
                  <a:ext cx="558087" cy="44017"/>
                </a:xfrm>
                <a:prstGeom prst="curvedConnector3">
                  <a:avLst>
                    <a:gd name="adj1" fmla="val 50000"/>
                  </a:avLst>
                </a:prstGeom>
                <a:ln w="19050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2" name="Freihandform 36">
                  <a:extLst>
                    <a:ext uri="{FF2B5EF4-FFF2-40B4-BE49-F238E27FC236}">
                      <a16:creationId xmlns:a16="http://schemas.microsoft.com/office/drawing/2014/main" id="{F21E472A-510A-46E4-9F59-B00DF988340E}"/>
                    </a:ext>
                  </a:extLst>
                </p:cNvPr>
                <p:cNvSpPr/>
                <p:nvPr/>
              </p:nvSpPr>
              <p:spPr bwMode="auto">
                <a:xfrm flipH="1">
                  <a:off x="8456303" y="1849113"/>
                  <a:ext cx="204890" cy="1184663"/>
                </a:xfrm>
                <a:custGeom>
                  <a:avLst/>
                  <a:gdLst>
                    <a:gd name="connsiteX0" fmla="*/ 0 w 278673"/>
                    <a:gd name="connsiteY0" fmla="*/ 0 h 1866900"/>
                    <a:gd name="connsiteX1" fmla="*/ 247650 w 278673"/>
                    <a:gd name="connsiteY1" fmla="*/ 428625 h 1866900"/>
                    <a:gd name="connsiteX2" fmla="*/ 266700 w 278673"/>
                    <a:gd name="connsiteY2" fmla="*/ 1866900 h 1866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8673" h="1866900" extrusionOk="0">
                      <a:moveTo>
                        <a:pt x="0" y="0"/>
                      </a:moveTo>
                      <a:cubicBezTo>
                        <a:pt x="101600" y="58737"/>
                        <a:pt x="203200" y="117475"/>
                        <a:pt x="247650" y="428625"/>
                      </a:cubicBezTo>
                      <a:cubicBezTo>
                        <a:pt x="292100" y="739775"/>
                        <a:pt x="279400" y="1303337"/>
                        <a:pt x="266700" y="1866900"/>
                      </a:cubicBez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de-DE" sz="1800"/>
                </a:p>
              </p:txBody>
            </p:sp>
            <p:sp>
              <p:nvSpPr>
                <p:cNvPr id="293" name="Freihandform 37">
                  <a:extLst>
                    <a:ext uri="{FF2B5EF4-FFF2-40B4-BE49-F238E27FC236}">
                      <a16:creationId xmlns:a16="http://schemas.microsoft.com/office/drawing/2014/main" id="{A1EC95E8-6112-42AF-A38F-9355F4F6D154}"/>
                    </a:ext>
                  </a:extLst>
                </p:cNvPr>
                <p:cNvSpPr/>
                <p:nvPr/>
              </p:nvSpPr>
              <p:spPr bwMode="auto">
                <a:xfrm>
                  <a:off x="8470857" y="3188324"/>
                  <a:ext cx="53277" cy="301794"/>
                </a:xfrm>
                <a:custGeom>
                  <a:avLst/>
                  <a:gdLst>
                    <a:gd name="connsiteX0" fmla="*/ 0 w 0"/>
                    <a:gd name="connsiteY0" fmla="*/ 0 h 476250"/>
                    <a:gd name="connsiteX1" fmla="*/ 0 w 0"/>
                    <a:gd name="connsiteY1" fmla="*/ 476250 h 47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476250" extrusionOk="0">
                      <a:moveTo>
                        <a:pt x="0" y="0"/>
                      </a:moveTo>
                      <a:lnTo>
                        <a:pt x="0" y="476250"/>
                      </a:ln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de-DE" sz="1800"/>
                </a:p>
              </p:txBody>
            </p:sp>
            <p:sp>
              <p:nvSpPr>
                <p:cNvPr id="294" name="Freihandform 40">
                  <a:extLst>
                    <a:ext uri="{FF2B5EF4-FFF2-40B4-BE49-F238E27FC236}">
                      <a16:creationId xmlns:a16="http://schemas.microsoft.com/office/drawing/2014/main" id="{BFB40B17-F4A0-4E2D-9B69-5EA2E7F00AA1}"/>
                    </a:ext>
                  </a:extLst>
                </p:cNvPr>
                <p:cNvSpPr/>
                <p:nvPr/>
              </p:nvSpPr>
              <p:spPr bwMode="auto">
                <a:xfrm flipH="1">
                  <a:off x="8420264" y="4913980"/>
                  <a:ext cx="56745" cy="120551"/>
                </a:xfrm>
                <a:custGeom>
                  <a:avLst/>
                  <a:gdLst>
                    <a:gd name="connsiteX0" fmla="*/ 0 w 0"/>
                    <a:gd name="connsiteY0" fmla="*/ 0 h 476250"/>
                    <a:gd name="connsiteX1" fmla="*/ 0 w 0"/>
                    <a:gd name="connsiteY1" fmla="*/ 476250 h 47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476250" extrusionOk="0">
                      <a:moveTo>
                        <a:pt x="0" y="0"/>
                      </a:moveTo>
                      <a:lnTo>
                        <a:pt x="0" y="476250"/>
                      </a:ln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  <a:prstDash val="sysDot"/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de-DE" sz="1800"/>
                </a:p>
              </p:txBody>
            </p:sp>
            <p:sp>
              <p:nvSpPr>
                <p:cNvPr id="295" name="Freihandform 43">
                  <a:extLst>
                    <a:ext uri="{FF2B5EF4-FFF2-40B4-BE49-F238E27FC236}">
                      <a16:creationId xmlns:a16="http://schemas.microsoft.com/office/drawing/2014/main" id="{BF5F5944-346C-49FB-B3DC-63A3F898AE97}"/>
                    </a:ext>
                  </a:extLst>
                </p:cNvPr>
                <p:cNvSpPr/>
                <p:nvPr/>
              </p:nvSpPr>
              <p:spPr bwMode="auto">
                <a:xfrm rot="17136317">
                  <a:off x="7922945" y="2024337"/>
                  <a:ext cx="51819" cy="343855"/>
                </a:xfrm>
                <a:custGeom>
                  <a:avLst/>
                  <a:gdLst>
                    <a:gd name="connsiteX0" fmla="*/ 0 w 0"/>
                    <a:gd name="connsiteY0" fmla="*/ 0 h 476250"/>
                    <a:gd name="connsiteX1" fmla="*/ 0 w 0"/>
                    <a:gd name="connsiteY1" fmla="*/ 476250 h 47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476250" extrusionOk="0">
                      <a:moveTo>
                        <a:pt x="0" y="0"/>
                      </a:moveTo>
                      <a:lnTo>
                        <a:pt x="0" y="476250"/>
                      </a:ln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  <a:prstDash val="sysDot"/>
                  <a:headEnd type="none"/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de-DE" sz="1800"/>
                </a:p>
              </p:txBody>
            </p:sp>
            <p:sp>
              <p:nvSpPr>
                <p:cNvPr id="296" name="Freihandform 45">
                  <a:extLst>
                    <a:ext uri="{FF2B5EF4-FFF2-40B4-BE49-F238E27FC236}">
                      <a16:creationId xmlns:a16="http://schemas.microsoft.com/office/drawing/2014/main" id="{5F2BB04B-F3B6-4B62-9F44-080545A89942}"/>
                    </a:ext>
                  </a:extLst>
                </p:cNvPr>
                <p:cNvSpPr/>
                <p:nvPr/>
              </p:nvSpPr>
              <p:spPr bwMode="auto">
                <a:xfrm rot="17175295">
                  <a:off x="7073208" y="1856863"/>
                  <a:ext cx="158727" cy="187806"/>
                </a:xfrm>
                <a:custGeom>
                  <a:avLst/>
                  <a:gdLst>
                    <a:gd name="connsiteX0" fmla="*/ 0 w 0"/>
                    <a:gd name="connsiteY0" fmla="*/ 0 h 476250"/>
                    <a:gd name="connsiteX1" fmla="*/ 0 w 0"/>
                    <a:gd name="connsiteY1" fmla="*/ 476250 h 47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476250" extrusionOk="0">
                      <a:moveTo>
                        <a:pt x="0" y="0"/>
                      </a:moveTo>
                      <a:lnTo>
                        <a:pt x="0" y="476250"/>
                      </a:ln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de-DE" sz="1800"/>
                </a:p>
              </p:txBody>
            </p:sp>
            <p:sp>
              <p:nvSpPr>
                <p:cNvPr id="297" name="Freihandform 46">
                  <a:extLst>
                    <a:ext uri="{FF2B5EF4-FFF2-40B4-BE49-F238E27FC236}">
                      <a16:creationId xmlns:a16="http://schemas.microsoft.com/office/drawing/2014/main" id="{36E379A6-3D65-490D-B8E8-1935A6CAA043}"/>
                    </a:ext>
                  </a:extLst>
                </p:cNvPr>
                <p:cNvSpPr/>
                <p:nvPr/>
              </p:nvSpPr>
              <p:spPr bwMode="auto">
                <a:xfrm rot="10800000">
                  <a:off x="8420265" y="3649085"/>
                  <a:ext cx="50592" cy="303216"/>
                </a:xfrm>
                <a:custGeom>
                  <a:avLst/>
                  <a:gdLst>
                    <a:gd name="connsiteX0" fmla="*/ 0 w 0"/>
                    <a:gd name="connsiteY0" fmla="*/ 0 h 476250"/>
                    <a:gd name="connsiteX1" fmla="*/ 0 w 0"/>
                    <a:gd name="connsiteY1" fmla="*/ 476250 h 47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476250" extrusionOk="0">
                      <a:moveTo>
                        <a:pt x="0" y="0"/>
                      </a:moveTo>
                      <a:lnTo>
                        <a:pt x="0" y="476250"/>
                      </a:ln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de-DE" sz="1800"/>
                </a:p>
              </p:txBody>
            </p:sp>
            <p:sp>
              <p:nvSpPr>
                <p:cNvPr id="298" name="Freihandform 47">
                  <a:extLst>
                    <a:ext uri="{FF2B5EF4-FFF2-40B4-BE49-F238E27FC236}">
                      <a16:creationId xmlns:a16="http://schemas.microsoft.com/office/drawing/2014/main" id="{57E43673-0C5C-4BFB-A3BA-44BBFFD67505}"/>
                    </a:ext>
                  </a:extLst>
                </p:cNvPr>
                <p:cNvSpPr/>
                <p:nvPr/>
              </p:nvSpPr>
              <p:spPr bwMode="auto">
                <a:xfrm>
                  <a:off x="8470857" y="4132418"/>
                  <a:ext cx="51909" cy="276014"/>
                </a:xfrm>
                <a:custGeom>
                  <a:avLst/>
                  <a:gdLst>
                    <a:gd name="connsiteX0" fmla="*/ 0 w 0"/>
                    <a:gd name="connsiteY0" fmla="*/ 0 h 476250"/>
                    <a:gd name="connsiteX1" fmla="*/ 0 w 0"/>
                    <a:gd name="connsiteY1" fmla="*/ 476250 h 47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476250" extrusionOk="0">
                      <a:moveTo>
                        <a:pt x="0" y="0"/>
                      </a:moveTo>
                      <a:lnTo>
                        <a:pt x="0" y="476250"/>
                      </a:ln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de-DE" sz="1800"/>
                </a:p>
              </p:txBody>
            </p:sp>
            <p:sp>
              <p:nvSpPr>
                <p:cNvPr id="299" name="Freihandform 41">
                  <a:extLst>
                    <a:ext uri="{FF2B5EF4-FFF2-40B4-BE49-F238E27FC236}">
                      <a16:creationId xmlns:a16="http://schemas.microsoft.com/office/drawing/2014/main" id="{3D823177-BE97-4111-9F9E-55CDBC101890}"/>
                    </a:ext>
                  </a:extLst>
                </p:cNvPr>
                <p:cNvSpPr/>
                <p:nvPr/>
              </p:nvSpPr>
              <p:spPr bwMode="auto">
                <a:xfrm rot="253272" flipH="1">
                  <a:off x="7241983" y="1169739"/>
                  <a:ext cx="1425582" cy="713658"/>
                </a:xfrm>
                <a:custGeom>
                  <a:avLst/>
                  <a:gdLst>
                    <a:gd name="connsiteX0" fmla="*/ 714375 w 714375"/>
                    <a:gd name="connsiteY0" fmla="*/ 1200159 h 1852373"/>
                    <a:gd name="connsiteX1" fmla="*/ 666750 w 714375"/>
                    <a:gd name="connsiteY1" fmla="*/ 1171584 h 1852373"/>
                    <a:gd name="connsiteX2" fmla="*/ 581025 w 714375"/>
                    <a:gd name="connsiteY2" fmla="*/ 1266834 h 1852373"/>
                    <a:gd name="connsiteX3" fmla="*/ 514350 w 714375"/>
                    <a:gd name="connsiteY3" fmla="*/ 542934 h 1852373"/>
                    <a:gd name="connsiteX4" fmla="*/ 466725 w 714375"/>
                    <a:gd name="connsiteY4" fmla="*/ 1847859 h 1852373"/>
                    <a:gd name="connsiteX5" fmla="*/ 295275 w 714375"/>
                    <a:gd name="connsiteY5" fmla="*/ 9 h 1852373"/>
                    <a:gd name="connsiteX6" fmla="*/ 295275 w 714375"/>
                    <a:gd name="connsiteY6" fmla="*/ 1819284 h 1852373"/>
                    <a:gd name="connsiteX7" fmla="*/ 171450 w 714375"/>
                    <a:gd name="connsiteY7" fmla="*/ 657234 h 1852373"/>
                    <a:gd name="connsiteX8" fmla="*/ 142875 w 714375"/>
                    <a:gd name="connsiteY8" fmla="*/ 1266834 h 1852373"/>
                    <a:gd name="connsiteX9" fmla="*/ 76200 w 714375"/>
                    <a:gd name="connsiteY9" fmla="*/ 1209684 h 1852373"/>
                    <a:gd name="connsiteX10" fmla="*/ 0 w 714375"/>
                    <a:gd name="connsiteY10" fmla="*/ 1228734 h 185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14375" h="1852373" extrusionOk="0">
                      <a:moveTo>
                        <a:pt x="714375" y="1200159"/>
                      </a:moveTo>
                      <a:cubicBezTo>
                        <a:pt x="701675" y="1180315"/>
                        <a:pt x="688975" y="1160472"/>
                        <a:pt x="666750" y="1171584"/>
                      </a:cubicBezTo>
                      <a:cubicBezTo>
                        <a:pt x="644525" y="1182696"/>
                        <a:pt x="606425" y="1371609"/>
                        <a:pt x="581025" y="1266834"/>
                      </a:cubicBezTo>
                      <a:cubicBezTo>
                        <a:pt x="555625" y="1162059"/>
                        <a:pt x="533400" y="446097"/>
                        <a:pt x="514350" y="542934"/>
                      </a:cubicBezTo>
                      <a:cubicBezTo>
                        <a:pt x="495300" y="639771"/>
                        <a:pt x="503237" y="1938346"/>
                        <a:pt x="466725" y="1847859"/>
                      </a:cubicBezTo>
                      <a:cubicBezTo>
                        <a:pt x="430213" y="1757372"/>
                        <a:pt x="323850" y="4771"/>
                        <a:pt x="295275" y="9"/>
                      </a:cubicBezTo>
                      <a:cubicBezTo>
                        <a:pt x="266700" y="-4753"/>
                        <a:pt x="315912" y="1709747"/>
                        <a:pt x="295275" y="1819284"/>
                      </a:cubicBezTo>
                      <a:cubicBezTo>
                        <a:pt x="274638" y="1928821"/>
                        <a:pt x="196850" y="749309"/>
                        <a:pt x="171450" y="657234"/>
                      </a:cubicBezTo>
                      <a:cubicBezTo>
                        <a:pt x="146050" y="565159"/>
                        <a:pt x="158750" y="1174759"/>
                        <a:pt x="142875" y="1266834"/>
                      </a:cubicBezTo>
                      <a:cubicBezTo>
                        <a:pt x="127000" y="1358909"/>
                        <a:pt x="100012" y="1216034"/>
                        <a:pt x="76200" y="1209684"/>
                      </a:cubicBezTo>
                      <a:cubicBezTo>
                        <a:pt x="52388" y="1203334"/>
                        <a:pt x="0" y="1228734"/>
                        <a:pt x="0" y="1228734"/>
                      </a:cubicBezTo>
                    </a:path>
                  </a:pathLst>
                </a:custGeom>
                <a:noFill/>
                <a:ln w="19050">
                  <a:solidFill>
                    <a:srgbClr val="4899E2"/>
                  </a:solidFill>
                  <a:headEnd type="none"/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de-DE" sz="3200"/>
                </a:p>
              </p:txBody>
            </p:sp>
            <p:sp>
              <p:nvSpPr>
                <p:cNvPr id="300" name="Freihandform 29">
                  <a:extLst>
                    <a:ext uri="{FF2B5EF4-FFF2-40B4-BE49-F238E27FC236}">
                      <a16:creationId xmlns:a16="http://schemas.microsoft.com/office/drawing/2014/main" id="{34CA95B0-14F6-4359-B97A-BA8559EAF3AC}"/>
                    </a:ext>
                  </a:extLst>
                </p:cNvPr>
                <p:cNvSpPr/>
                <p:nvPr/>
              </p:nvSpPr>
              <p:spPr bwMode="auto">
                <a:xfrm>
                  <a:off x="8870746" y="1230663"/>
                  <a:ext cx="1566691" cy="713656"/>
                </a:xfrm>
                <a:custGeom>
                  <a:avLst/>
                  <a:gdLst>
                    <a:gd name="connsiteX0" fmla="*/ 714375 w 714375"/>
                    <a:gd name="connsiteY0" fmla="*/ 1200159 h 1852373"/>
                    <a:gd name="connsiteX1" fmla="*/ 666750 w 714375"/>
                    <a:gd name="connsiteY1" fmla="*/ 1171584 h 1852373"/>
                    <a:gd name="connsiteX2" fmla="*/ 581025 w 714375"/>
                    <a:gd name="connsiteY2" fmla="*/ 1266834 h 1852373"/>
                    <a:gd name="connsiteX3" fmla="*/ 514350 w 714375"/>
                    <a:gd name="connsiteY3" fmla="*/ 542934 h 1852373"/>
                    <a:gd name="connsiteX4" fmla="*/ 466725 w 714375"/>
                    <a:gd name="connsiteY4" fmla="*/ 1847859 h 1852373"/>
                    <a:gd name="connsiteX5" fmla="*/ 295275 w 714375"/>
                    <a:gd name="connsiteY5" fmla="*/ 9 h 1852373"/>
                    <a:gd name="connsiteX6" fmla="*/ 295275 w 714375"/>
                    <a:gd name="connsiteY6" fmla="*/ 1819284 h 1852373"/>
                    <a:gd name="connsiteX7" fmla="*/ 171450 w 714375"/>
                    <a:gd name="connsiteY7" fmla="*/ 657234 h 1852373"/>
                    <a:gd name="connsiteX8" fmla="*/ 142875 w 714375"/>
                    <a:gd name="connsiteY8" fmla="*/ 1266834 h 1852373"/>
                    <a:gd name="connsiteX9" fmla="*/ 76200 w 714375"/>
                    <a:gd name="connsiteY9" fmla="*/ 1209684 h 1852373"/>
                    <a:gd name="connsiteX10" fmla="*/ 0 w 714375"/>
                    <a:gd name="connsiteY10" fmla="*/ 1228734 h 185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14375" h="1852373" extrusionOk="0">
                      <a:moveTo>
                        <a:pt x="714375" y="1200159"/>
                      </a:moveTo>
                      <a:cubicBezTo>
                        <a:pt x="701675" y="1180315"/>
                        <a:pt x="688975" y="1160472"/>
                        <a:pt x="666750" y="1171584"/>
                      </a:cubicBezTo>
                      <a:cubicBezTo>
                        <a:pt x="644525" y="1182696"/>
                        <a:pt x="606425" y="1371609"/>
                        <a:pt x="581025" y="1266834"/>
                      </a:cubicBezTo>
                      <a:cubicBezTo>
                        <a:pt x="555625" y="1162059"/>
                        <a:pt x="533400" y="446097"/>
                        <a:pt x="514350" y="542934"/>
                      </a:cubicBezTo>
                      <a:cubicBezTo>
                        <a:pt x="495300" y="639771"/>
                        <a:pt x="503237" y="1938346"/>
                        <a:pt x="466725" y="1847859"/>
                      </a:cubicBezTo>
                      <a:cubicBezTo>
                        <a:pt x="430213" y="1757372"/>
                        <a:pt x="323850" y="4771"/>
                        <a:pt x="295275" y="9"/>
                      </a:cubicBezTo>
                      <a:cubicBezTo>
                        <a:pt x="266700" y="-4753"/>
                        <a:pt x="315912" y="1709747"/>
                        <a:pt x="295275" y="1819284"/>
                      </a:cubicBezTo>
                      <a:cubicBezTo>
                        <a:pt x="274638" y="1928821"/>
                        <a:pt x="196850" y="749309"/>
                        <a:pt x="171450" y="657234"/>
                      </a:cubicBezTo>
                      <a:cubicBezTo>
                        <a:pt x="146050" y="565159"/>
                        <a:pt x="158750" y="1174759"/>
                        <a:pt x="142875" y="1266834"/>
                      </a:cubicBezTo>
                      <a:cubicBezTo>
                        <a:pt x="127000" y="1358909"/>
                        <a:pt x="100012" y="1216034"/>
                        <a:pt x="76200" y="1209684"/>
                      </a:cubicBezTo>
                      <a:cubicBezTo>
                        <a:pt x="52388" y="1203334"/>
                        <a:pt x="0" y="1228734"/>
                        <a:pt x="0" y="1228734"/>
                      </a:cubicBezTo>
                    </a:path>
                  </a:pathLst>
                </a:custGeom>
                <a:noFill/>
                <a:ln w="57150">
                  <a:solidFill>
                    <a:srgbClr val="8435F7"/>
                  </a:solidFill>
                  <a:headEnd type="none"/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de-DE" sz="3200"/>
                </a:p>
              </p:txBody>
            </p:sp>
            <p:sp>
              <p:nvSpPr>
                <p:cNvPr id="301" name="Rechteck 79">
                  <a:extLst>
                    <a:ext uri="{FF2B5EF4-FFF2-40B4-BE49-F238E27FC236}">
                      <a16:creationId xmlns:a16="http://schemas.microsoft.com/office/drawing/2014/main" id="{C701C37E-9CB9-468B-B37B-CFE7BBFFD708}"/>
                    </a:ext>
                  </a:extLst>
                </p:cNvPr>
                <p:cNvSpPr/>
                <p:nvPr/>
              </p:nvSpPr>
              <p:spPr bwMode="auto">
                <a:xfrm>
                  <a:off x="9133950" y="4971867"/>
                  <a:ext cx="1361699" cy="7183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>
                  <a:spAutoFit/>
                </a:bodyPr>
                <a:lstStyle/>
                <a:p>
                  <a:pPr>
                    <a:defRPr/>
                  </a:pPr>
                  <a:r>
                    <a:rPr lang="de-DE">
                      <a:cs typeface="Arial"/>
                    </a:rPr>
                    <a:t>95 mbar Argon</a:t>
                  </a:r>
                </a:p>
              </p:txBody>
            </p:sp>
          </p:grpSp>
          <p:sp>
            <p:nvSpPr>
              <p:cNvPr id="284" name="Rechteck 60">
                <a:extLst>
                  <a:ext uri="{FF2B5EF4-FFF2-40B4-BE49-F238E27FC236}">
                    <a16:creationId xmlns:a16="http://schemas.microsoft.com/office/drawing/2014/main" id="{55D6B166-30EE-4405-B128-24B38A22D418}"/>
                  </a:ext>
                </a:extLst>
              </p:cNvPr>
              <p:cNvSpPr/>
              <p:nvPr/>
            </p:nvSpPr>
            <p:spPr>
              <a:xfrm>
                <a:off x="340595" y="1137889"/>
                <a:ext cx="297306" cy="3623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85" name="Picture 4">
                <a:extLst>
                  <a:ext uri="{FF2B5EF4-FFF2-40B4-BE49-F238E27FC236}">
                    <a16:creationId xmlns:a16="http://schemas.microsoft.com/office/drawing/2014/main" id="{76E77A93-40C1-4F03-BDE9-D4DDCCBEC7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38290" r="20415"/>
              <a:stretch/>
            </p:blipFill>
            <p:spPr bwMode="auto">
              <a:xfrm>
                <a:off x="315584" y="1246348"/>
                <a:ext cx="1153206" cy="4623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86" name="Textfeld 62">
                <a:extLst>
                  <a:ext uri="{FF2B5EF4-FFF2-40B4-BE49-F238E27FC236}">
                    <a16:creationId xmlns:a16="http://schemas.microsoft.com/office/drawing/2014/main" id="{3ED61639-3969-446C-A08C-00689C5D358C}"/>
                  </a:ext>
                </a:extLst>
              </p:cNvPr>
              <p:cNvSpPr txBox="1"/>
              <p:nvPr/>
            </p:nvSpPr>
            <p:spPr>
              <a:xfrm>
                <a:off x="2608364" y="1600155"/>
                <a:ext cx="383915" cy="3221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err="1"/>
                  <a:t>Lr</a:t>
                </a:r>
                <a:endParaRPr lang="en-US" sz="1200"/>
              </a:p>
            </p:txBody>
          </p:sp>
        </p:grpSp>
        <p:sp>
          <p:nvSpPr>
            <p:cNvPr id="162" name="Rechteck 53">
              <a:extLst>
                <a:ext uri="{FF2B5EF4-FFF2-40B4-BE49-F238E27FC236}">
                  <a16:creationId xmlns:a16="http://schemas.microsoft.com/office/drawing/2014/main" id="{B6C7DC69-814E-4FA8-A61F-B5097D4BB98D}"/>
                </a:ext>
              </a:extLst>
            </p:cNvPr>
            <p:cNvSpPr/>
            <p:nvPr/>
          </p:nvSpPr>
          <p:spPr>
            <a:xfrm>
              <a:off x="12407032" y="31361298"/>
              <a:ext cx="376422" cy="258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hteck 7">
              <a:extLst>
                <a:ext uri="{FF2B5EF4-FFF2-40B4-BE49-F238E27FC236}">
                  <a16:creationId xmlns:a16="http://schemas.microsoft.com/office/drawing/2014/main" id="{D655BEFC-7E61-4D09-875B-89F421717FC6}"/>
                </a:ext>
              </a:extLst>
            </p:cNvPr>
            <p:cNvSpPr/>
            <p:nvPr/>
          </p:nvSpPr>
          <p:spPr bwMode="auto">
            <a:xfrm>
              <a:off x="12143822" y="31335159"/>
              <a:ext cx="878557" cy="429517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84000"/>
                </a:lnSpc>
                <a:defRPr/>
              </a:pPr>
              <a:r>
                <a:rPr lang="en-US" b="0" i="0">
                  <a:solidFill>
                    <a:srgbClr val="222222"/>
                  </a:solidFill>
                  <a:effectLst/>
                </a:rPr>
                <a:t>Silicon Detector</a:t>
              </a:r>
              <a:endParaRPr lang="en-US"/>
            </a:p>
          </p:txBody>
        </p:sp>
        <p:sp>
          <p:nvSpPr>
            <p:cNvPr id="164" name="Freihandform 47">
              <a:extLst>
                <a:ext uri="{FF2B5EF4-FFF2-40B4-BE49-F238E27FC236}">
                  <a16:creationId xmlns:a16="http://schemas.microsoft.com/office/drawing/2014/main" id="{328BF85B-586C-4377-B08E-558EA4488F90}"/>
                </a:ext>
              </a:extLst>
            </p:cNvPr>
            <p:cNvSpPr/>
            <p:nvPr/>
          </p:nvSpPr>
          <p:spPr bwMode="auto">
            <a:xfrm>
              <a:off x="13388941" y="30967907"/>
              <a:ext cx="35568" cy="94303"/>
            </a:xfrm>
            <a:custGeom>
              <a:avLst/>
              <a:gdLst>
                <a:gd name="connsiteX0" fmla="*/ 0 w 0"/>
                <a:gd name="connsiteY0" fmla="*/ 0 h 476250"/>
                <a:gd name="connsiteX1" fmla="*/ 0 w 0"/>
                <a:gd name="connsiteY1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476250" extrusionOk="0">
                  <a:moveTo>
                    <a:pt x="0" y="0"/>
                  </a:moveTo>
                  <a:lnTo>
                    <a:pt x="0" y="476250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de-DE" sz="1800"/>
            </a:p>
          </p:txBody>
        </p:sp>
        <p:sp>
          <p:nvSpPr>
            <p:cNvPr id="170" name="Rechteck 28">
              <a:extLst>
                <a:ext uri="{FF2B5EF4-FFF2-40B4-BE49-F238E27FC236}">
                  <a16:creationId xmlns:a16="http://schemas.microsoft.com/office/drawing/2014/main" id="{779889E3-BFE6-46AE-BF67-CCAB888EAAFB}"/>
                </a:ext>
              </a:extLst>
            </p:cNvPr>
            <p:cNvSpPr/>
            <p:nvPr/>
          </p:nvSpPr>
          <p:spPr>
            <a:xfrm>
              <a:off x="13900193" y="30421916"/>
              <a:ext cx="621792" cy="3965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hteck 83">
              <a:extLst>
                <a:ext uri="{FF2B5EF4-FFF2-40B4-BE49-F238E27FC236}">
                  <a16:creationId xmlns:a16="http://schemas.microsoft.com/office/drawing/2014/main" id="{72E82AD0-6611-4BCA-B787-E3B2AD23B34A}"/>
                </a:ext>
              </a:extLst>
            </p:cNvPr>
            <p:cNvSpPr/>
            <p:nvPr/>
          </p:nvSpPr>
          <p:spPr>
            <a:xfrm rot="749214">
              <a:off x="14105576" y="29287108"/>
              <a:ext cx="429302" cy="171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hteck 84">
              <a:extLst>
                <a:ext uri="{FF2B5EF4-FFF2-40B4-BE49-F238E27FC236}">
                  <a16:creationId xmlns:a16="http://schemas.microsoft.com/office/drawing/2014/main" id="{49E3D75A-2AB4-4F0B-8A7E-F58A5CE7A58C}"/>
                </a:ext>
              </a:extLst>
            </p:cNvPr>
            <p:cNvSpPr/>
            <p:nvPr/>
          </p:nvSpPr>
          <p:spPr>
            <a:xfrm rot="292770">
              <a:off x="12381182" y="29679558"/>
              <a:ext cx="429302" cy="2489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hteck 7">
              <a:extLst>
                <a:ext uri="{FF2B5EF4-FFF2-40B4-BE49-F238E27FC236}">
                  <a16:creationId xmlns:a16="http://schemas.microsoft.com/office/drawing/2014/main" id="{E4FADDF3-AD97-4E20-9831-5B65A2E25DAD}"/>
                </a:ext>
              </a:extLst>
            </p:cNvPr>
            <p:cNvSpPr/>
            <p:nvPr/>
          </p:nvSpPr>
          <p:spPr bwMode="auto">
            <a:xfrm>
              <a:off x="13960833" y="29209093"/>
              <a:ext cx="1142745" cy="2511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84000"/>
                </a:lnSpc>
                <a:defRPr/>
              </a:pPr>
              <a:r>
                <a:rPr lang="de-DE" b="0" i="0">
                  <a:solidFill>
                    <a:srgbClr val="222222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Filament</a:t>
              </a:r>
              <a:endParaRPr lang="en-US" sz="2800"/>
            </a:p>
          </p:txBody>
        </p:sp>
        <p:sp>
          <p:nvSpPr>
            <p:cNvPr id="202" name="Ellipse 32">
              <a:extLst>
                <a:ext uri="{FF2B5EF4-FFF2-40B4-BE49-F238E27FC236}">
                  <a16:creationId xmlns:a16="http://schemas.microsoft.com/office/drawing/2014/main" id="{4F32C2EA-3C77-4D2F-908C-5FBB6039510D}"/>
                </a:ext>
              </a:extLst>
            </p:cNvPr>
            <p:cNvSpPr/>
            <p:nvPr/>
          </p:nvSpPr>
          <p:spPr bwMode="auto">
            <a:xfrm>
              <a:off x="13119118" y="29311645"/>
              <a:ext cx="185365" cy="175522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de-DE" sz="1800">
                <a:solidFill>
                  <a:schemeClr val="tx1"/>
                </a:solidFill>
              </a:endParaRPr>
            </a:p>
          </p:txBody>
        </p:sp>
        <p:sp>
          <p:nvSpPr>
            <p:cNvPr id="203" name="Textfeld 87">
              <a:extLst>
                <a:ext uri="{FF2B5EF4-FFF2-40B4-BE49-F238E27FC236}">
                  <a16:creationId xmlns:a16="http://schemas.microsoft.com/office/drawing/2014/main" id="{935B291F-24C5-45B0-B9D5-2B182787E13E}"/>
                </a:ext>
              </a:extLst>
            </p:cNvPr>
            <p:cNvSpPr txBox="1"/>
            <p:nvPr/>
          </p:nvSpPr>
          <p:spPr>
            <a:xfrm>
              <a:off x="13101632" y="29283473"/>
              <a:ext cx="342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/>
                <a:t>+</a:t>
              </a:r>
              <a:endParaRPr lang="en-US" sz="1400"/>
            </a:p>
          </p:txBody>
        </p:sp>
        <p:sp>
          <p:nvSpPr>
            <p:cNvPr id="204" name="Ellipse 32">
              <a:extLst>
                <a:ext uri="{FF2B5EF4-FFF2-40B4-BE49-F238E27FC236}">
                  <a16:creationId xmlns:a16="http://schemas.microsoft.com/office/drawing/2014/main" id="{989843FE-7EEC-448E-985E-EF859E762911}"/>
                </a:ext>
              </a:extLst>
            </p:cNvPr>
            <p:cNvSpPr/>
            <p:nvPr/>
          </p:nvSpPr>
          <p:spPr bwMode="auto">
            <a:xfrm>
              <a:off x="13189338" y="31179762"/>
              <a:ext cx="185365" cy="175522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de-DE" sz="1800">
                <a:solidFill>
                  <a:schemeClr val="tx1"/>
                </a:solidFill>
              </a:endParaRPr>
            </a:p>
          </p:txBody>
        </p:sp>
        <p:sp>
          <p:nvSpPr>
            <p:cNvPr id="207" name="Textfeld 29">
              <a:extLst>
                <a:ext uri="{FF2B5EF4-FFF2-40B4-BE49-F238E27FC236}">
                  <a16:creationId xmlns:a16="http://schemas.microsoft.com/office/drawing/2014/main" id="{D6C44E63-796C-4D5E-9EF3-E1EA37A12FF3}"/>
                </a:ext>
              </a:extLst>
            </p:cNvPr>
            <p:cNvSpPr txBox="1"/>
            <p:nvPr/>
          </p:nvSpPr>
          <p:spPr>
            <a:xfrm>
              <a:off x="13188264" y="31143715"/>
              <a:ext cx="1082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/>
                <a:t>+</a:t>
              </a:r>
              <a:endParaRPr lang="en-US" sz="1400"/>
            </a:p>
          </p:txBody>
        </p:sp>
        <p:sp>
          <p:nvSpPr>
            <p:cNvPr id="223" name="Rechteck 7">
              <a:extLst>
                <a:ext uri="{FF2B5EF4-FFF2-40B4-BE49-F238E27FC236}">
                  <a16:creationId xmlns:a16="http://schemas.microsoft.com/office/drawing/2014/main" id="{6900A665-2F27-4E04-BD78-FC0D9258AD1F}"/>
                </a:ext>
              </a:extLst>
            </p:cNvPr>
            <p:cNvSpPr/>
            <p:nvPr/>
          </p:nvSpPr>
          <p:spPr bwMode="auto">
            <a:xfrm>
              <a:off x="13931047" y="30716079"/>
              <a:ext cx="842644" cy="251194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84000"/>
                </a:lnSpc>
                <a:defRPr/>
              </a:pPr>
              <a:r>
                <a:rPr lang="el-GR" b="0" i="0">
                  <a:solidFill>
                    <a:srgbClr val="222222"/>
                  </a:solidFill>
                  <a:effectLst/>
                  <a:latin typeface="Calibri"/>
                  <a:cs typeface="Calibri"/>
                </a:rPr>
                <a:t>α</a:t>
              </a:r>
              <a:r>
                <a:rPr lang="de-DE" b="0" i="0">
                  <a:solidFill>
                    <a:srgbClr val="222222"/>
                  </a:solidFill>
                  <a:effectLst/>
                  <a:latin typeface="Calibri"/>
                  <a:cs typeface="Calibri"/>
                </a:rPr>
                <a:t>-Decay</a:t>
              </a: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281" name="Gerade Verbindung mit Pfeil 55">
              <a:extLst>
                <a:ext uri="{FF2B5EF4-FFF2-40B4-BE49-F238E27FC236}">
                  <a16:creationId xmlns:a16="http://schemas.microsoft.com/office/drawing/2014/main" id="{3E8C5D07-F976-45EA-89EE-44035E655C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466844" y="30872182"/>
              <a:ext cx="504168" cy="411464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sm" len="sm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2" name="Gerade Verbindung mit Pfeil 97">
              <a:extLst>
                <a:ext uri="{FF2B5EF4-FFF2-40B4-BE49-F238E27FC236}">
                  <a16:creationId xmlns:a16="http://schemas.microsoft.com/office/drawing/2014/main" id="{99C77862-CBE6-4C72-83DF-6BAE939EA3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64348" y="31327572"/>
              <a:ext cx="506853" cy="159566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sm" len="sm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52" name="Textfeld 121">
            <a:extLst>
              <a:ext uri="{FF2B5EF4-FFF2-40B4-BE49-F238E27FC236}">
                <a16:creationId xmlns:a16="http://schemas.microsoft.com/office/drawing/2014/main" id="{E20439FB-21CF-427C-9498-AF3CD62577CB}"/>
              </a:ext>
            </a:extLst>
          </p:cNvPr>
          <p:cNvSpPr txBox="1"/>
          <p:nvPr/>
        </p:nvSpPr>
        <p:spPr>
          <a:xfrm>
            <a:off x="3170251" y="29842571"/>
            <a:ext cx="672806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u="sng"/>
              <a:t>Nobelium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First states only recently determined via RADRIS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Multiple Rydberg states identified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</p:txBody>
      </p:sp>
      <p:sp>
        <p:nvSpPr>
          <p:cNvPr id="153" name="TextBox 172">
            <a:extLst>
              <a:ext uri="{FF2B5EF4-FFF2-40B4-BE49-F238E27FC236}">
                <a16:creationId xmlns:a16="http://schemas.microsoft.com/office/drawing/2014/main" id="{883B0854-7867-4BD6-BD6C-07699AB31D4C}"/>
              </a:ext>
            </a:extLst>
          </p:cNvPr>
          <p:cNvSpPr txBox="1"/>
          <p:nvPr/>
        </p:nvSpPr>
        <p:spPr>
          <a:xfrm>
            <a:off x="2769772" y="29255942"/>
            <a:ext cx="480226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i="1">
                <a:ea typeface="+mn-lt"/>
                <a:cs typeface="+mn-lt"/>
              </a:rPr>
              <a:t>Fig. 10. Scheme of the RADRIS technique</a:t>
            </a:r>
            <a:r>
              <a:rPr lang="en-US" sz="2000">
                <a:ea typeface="+mn-lt"/>
                <a:cs typeface="+mn-lt"/>
              </a:rPr>
              <a:t> [11]</a:t>
            </a:r>
            <a:endParaRPr lang="en-US" sz="2000" baseline="30000">
              <a:cs typeface="Calibri" panose="020F0502020204030204"/>
            </a:endParaRPr>
          </a:p>
        </p:txBody>
      </p:sp>
      <p:sp>
        <p:nvSpPr>
          <p:cNvPr id="154" name="TextBox 172">
            <a:extLst>
              <a:ext uri="{FF2B5EF4-FFF2-40B4-BE49-F238E27FC236}">
                <a16:creationId xmlns:a16="http://schemas.microsoft.com/office/drawing/2014/main" id="{985495A1-8E08-4C62-8A3E-721B4B07465C}"/>
              </a:ext>
            </a:extLst>
          </p:cNvPr>
          <p:cNvSpPr txBox="1"/>
          <p:nvPr/>
        </p:nvSpPr>
        <p:spPr>
          <a:xfrm>
            <a:off x="10569067" y="31792109"/>
            <a:ext cx="394800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i="1">
                <a:ea typeface="+mn-lt"/>
                <a:cs typeface="+mn-lt"/>
              </a:rPr>
              <a:t>Fig. 11. </a:t>
            </a:r>
            <a:r>
              <a:rPr lang="en-US" sz="2000" i="1"/>
              <a:t>Experimentally investigated resonances of the 1P</a:t>
            </a:r>
            <a:r>
              <a:rPr lang="en-US" sz="2000" i="1" baseline="-25000"/>
              <a:t>1</a:t>
            </a:r>
            <a:r>
              <a:rPr lang="en-US" sz="2000" i="1"/>
              <a:t> level of different No isotopes</a:t>
            </a:r>
            <a:r>
              <a:rPr lang="en-US" sz="2000"/>
              <a:t> [</a:t>
            </a:r>
            <a:r>
              <a:rPr lang="en-US" sz="2000">
                <a:ea typeface="+mn-lt"/>
                <a:cs typeface="+mn-lt"/>
              </a:rPr>
              <a:t>12] </a:t>
            </a:r>
            <a:endParaRPr lang="en-US" sz="2000">
              <a:cs typeface="Calibri" panose="020F0502020204030204"/>
            </a:endParaRPr>
          </a:p>
        </p:txBody>
      </p:sp>
      <p:pic>
        <p:nvPicPr>
          <p:cNvPr id="156" name="Picture 2">
            <a:extLst>
              <a:ext uri="{FF2B5EF4-FFF2-40B4-BE49-F238E27FC236}">
                <a16:creationId xmlns:a16="http://schemas.microsoft.com/office/drawing/2014/main" id="{56A790D7-E198-45D3-89CC-417A3DC4D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8960" y="29203358"/>
            <a:ext cx="809623" cy="80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8" name="Textfeld 31">
            <a:extLst>
              <a:ext uri="{FF2B5EF4-FFF2-40B4-BE49-F238E27FC236}">
                <a16:creationId xmlns:a16="http://schemas.microsoft.com/office/drawing/2014/main" id="{425602BC-D8E5-48C0-A2AB-3A4C47A6CFFA}"/>
              </a:ext>
            </a:extLst>
          </p:cNvPr>
          <p:cNvSpPr txBox="1"/>
          <p:nvPr/>
        </p:nvSpPr>
        <p:spPr>
          <a:xfrm>
            <a:off x="7010024" y="27502062"/>
            <a:ext cx="27560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For high resolution spectroscopy of </a:t>
            </a:r>
          </a:p>
          <a:p>
            <a:r>
              <a:rPr lang="en-US" sz="2400"/>
              <a:t>hyperfine structure: </a:t>
            </a:r>
          </a:p>
          <a:p>
            <a:r>
              <a:rPr lang="en-US" sz="2400"/>
              <a:t>in-gas-jet technique</a:t>
            </a:r>
          </a:p>
        </p:txBody>
      </p:sp>
      <p:sp>
        <p:nvSpPr>
          <p:cNvPr id="159" name="Textfeld 160">
            <a:extLst>
              <a:ext uri="{FF2B5EF4-FFF2-40B4-BE49-F238E27FC236}">
                <a16:creationId xmlns:a16="http://schemas.microsoft.com/office/drawing/2014/main" id="{522E3F67-E3C9-4FBC-996D-208CE844F5E5}"/>
              </a:ext>
            </a:extLst>
          </p:cNvPr>
          <p:cNvSpPr txBox="1"/>
          <p:nvPr/>
        </p:nvSpPr>
        <p:spPr>
          <a:xfrm>
            <a:off x="2936653" y="22773075"/>
            <a:ext cx="81337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Calibri" panose="020F0502020204030204" pitchFamily="34" charset="0"/>
              </a:rPr>
              <a:t>Determine n</a:t>
            </a:r>
            <a:r>
              <a:rPr lang="en-US" sz="2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uclear properties from first laser spectroscopy in the heaviest actinides produced by heavy ion fusion reactions</a:t>
            </a:r>
            <a:endParaRPr lang="en-US" sz="2400"/>
          </a:p>
        </p:txBody>
      </p:sp>
      <p:sp>
        <p:nvSpPr>
          <p:cNvPr id="160" name="Textfeld 155">
            <a:extLst>
              <a:ext uri="{FF2B5EF4-FFF2-40B4-BE49-F238E27FC236}">
                <a16:creationId xmlns:a16="http://schemas.microsoft.com/office/drawing/2014/main" id="{1F9F358C-F959-460B-AA58-A96D873D0305}"/>
              </a:ext>
            </a:extLst>
          </p:cNvPr>
          <p:cNvSpPr txBox="1"/>
          <p:nvPr/>
        </p:nvSpPr>
        <p:spPr>
          <a:xfrm>
            <a:off x="2914239" y="23607532"/>
            <a:ext cx="8155441" cy="156966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Challenging, accelerator-based production, low yields, </a:t>
            </a:r>
            <a:endParaRPr lang="en-US" sz="2400">
              <a:cs typeface="Calibri"/>
            </a:endParaRPr>
          </a:p>
          <a:p>
            <a:r>
              <a:rPr lang="en-US" sz="2400"/>
              <a:t>     short lifetimes</a:t>
            </a:r>
          </a:p>
          <a:p>
            <a:pPr marL="342900" indent="-342900">
              <a:buFont typeface="Arial,Sans-Serif"/>
              <a:buChar char="•"/>
            </a:pPr>
            <a:r>
              <a:rPr lang="en-US" sz="2400">
                <a:ea typeface="+mn-lt"/>
                <a:cs typeface="+mn-lt"/>
              </a:rPr>
              <a:t>Fusion products filtered at SHIP separator @ GSI</a:t>
            </a:r>
          </a:p>
          <a:p>
            <a:endParaRPr lang="en-US" sz="2400">
              <a:ea typeface="+mn-lt"/>
              <a:cs typeface="+mn-lt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B56219D3-F8EB-4DB1-97EC-A9AAA159EE5B}"/>
              </a:ext>
            </a:extLst>
          </p:cNvPr>
          <p:cNvSpPr txBox="1"/>
          <p:nvPr/>
        </p:nvSpPr>
        <p:spPr>
          <a:xfrm>
            <a:off x="13084461" y="34334148"/>
            <a:ext cx="10870342" cy="428578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b="1">
              <a:cs typeface="Calibri"/>
            </a:endParaRPr>
          </a:p>
          <a:p>
            <a:pPr>
              <a:spcBef>
                <a:spcPts val="300"/>
              </a:spcBef>
            </a:pPr>
            <a:r>
              <a:rPr lang="en-US" sz="2400">
                <a:ea typeface="+mn-lt"/>
                <a:cs typeface="+mn-lt"/>
              </a:rPr>
              <a:t>[7]  </a:t>
            </a:r>
            <a:r>
              <a:rPr lang="fi-FI" sz="2400"/>
              <a:t>Pohjalainen, I. et al.,  </a:t>
            </a:r>
            <a:r>
              <a:rPr lang="fi-FI" sz="2400" i="1" err="1"/>
              <a:t>Nucl</a:t>
            </a:r>
            <a:r>
              <a:rPr lang="fi-FI" sz="2400" i="1"/>
              <a:t>. Instr. </a:t>
            </a:r>
            <a:r>
              <a:rPr lang="fi-FI" sz="2400" i="1" err="1"/>
              <a:t>Meth</a:t>
            </a:r>
            <a:r>
              <a:rPr lang="fi-FI" sz="2400" i="1"/>
              <a:t>. </a:t>
            </a:r>
            <a:r>
              <a:rPr lang="fi-FI" sz="2400" i="1" err="1"/>
              <a:t>Phys</a:t>
            </a:r>
            <a:r>
              <a:rPr lang="fi-FI" sz="2400" i="1"/>
              <a:t>. Res. </a:t>
            </a:r>
            <a:r>
              <a:rPr lang="fi-FI" sz="2400" i="1" err="1"/>
              <a:t>Sect</a:t>
            </a:r>
            <a:r>
              <a:rPr lang="fi-FI" sz="2400" i="1"/>
              <a:t>. B, </a:t>
            </a:r>
            <a:r>
              <a:rPr lang="fi-FI" sz="2400" b="1"/>
              <a:t>376 </a:t>
            </a:r>
            <a:r>
              <a:rPr lang="fi-FI" sz="2400"/>
              <a:t>(2016) 233-239.</a:t>
            </a:r>
            <a:endParaRPr lang="fi-FI" sz="2400">
              <a:cs typeface="Calibri"/>
            </a:endParaRPr>
          </a:p>
          <a:p>
            <a:pPr>
              <a:spcBef>
                <a:spcPts val="300"/>
              </a:spcBef>
            </a:pPr>
            <a:r>
              <a:rPr lang="en-US" sz="2400">
                <a:ea typeface="+mn-lt"/>
                <a:cs typeface="+mn-lt"/>
              </a:rPr>
              <a:t>[8]  </a:t>
            </a:r>
            <a:r>
              <a:rPr lang="en-US" sz="2400"/>
              <a:t>Tomita, H. et al., </a:t>
            </a:r>
            <a:r>
              <a:rPr lang="en-US" sz="2400" i="1"/>
              <a:t>Prog.  </a:t>
            </a:r>
            <a:r>
              <a:rPr lang="en-US" sz="2400" i="1" err="1"/>
              <a:t>Nucl</a:t>
            </a:r>
            <a:r>
              <a:rPr lang="en-US" sz="2400" i="1"/>
              <a:t>. Sci. tech.,</a:t>
            </a:r>
            <a:r>
              <a:rPr lang="en-US" sz="2400" b="1" i="1"/>
              <a:t> </a:t>
            </a:r>
            <a:r>
              <a:rPr lang="en-US" sz="2400" b="1"/>
              <a:t>5</a:t>
            </a:r>
            <a:r>
              <a:rPr lang="en-US" sz="2400"/>
              <a:t> (2018).</a:t>
            </a:r>
            <a:endParaRPr lang="en-US" sz="2400">
              <a:cs typeface="Calibri"/>
            </a:endParaRPr>
          </a:p>
          <a:p>
            <a:pPr>
              <a:spcBef>
                <a:spcPts val="300"/>
              </a:spcBef>
            </a:pPr>
            <a:r>
              <a:rPr lang="en-US" sz="2400">
                <a:ea typeface="+mn-lt"/>
                <a:cs typeface="+mn-lt"/>
              </a:rPr>
              <a:t>[9]  </a:t>
            </a:r>
            <a:r>
              <a:rPr lang="en-US" sz="2400"/>
              <a:t>De Groote, R. P. et al. </a:t>
            </a:r>
            <a:r>
              <a:rPr lang="fi-FI" sz="2400" i="1" err="1"/>
              <a:t>Nucl</a:t>
            </a:r>
            <a:r>
              <a:rPr lang="fi-FI" sz="2400" i="1"/>
              <a:t>. Instr. </a:t>
            </a:r>
            <a:r>
              <a:rPr lang="fi-FI" sz="2400" i="1" err="1"/>
              <a:t>Meth</a:t>
            </a:r>
            <a:r>
              <a:rPr lang="fi-FI" sz="2400" i="1"/>
              <a:t>. </a:t>
            </a:r>
            <a:r>
              <a:rPr lang="fi-FI" sz="2400" i="1" err="1"/>
              <a:t>Phys</a:t>
            </a:r>
            <a:r>
              <a:rPr lang="fi-FI" sz="2400" i="1"/>
              <a:t>. Res. </a:t>
            </a:r>
            <a:r>
              <a:rPr lang="fi-FI" sz="2400" i="1" err="1"/>
              <a:t>Sect</a:t>
            </a:r>
            <a:r>
              <a:rPr lang="fi-FI" sz="2400" i="1"/>
              <a:t>. B, </a:t>
            </a:r>
            <a:r>
              <a:rPr lang="en-US" sz="2400" b="1"/>
              <a:t>463</a:t>
            </a:r>
            <a:r>
              <a:rPr lang="en-US" sz="2400"/>
              <a:t> (2020) 437-440.</a:t>
            </a:r>
            <a:endParaRPr lang="fi-FI" sz="2400">
              <a:cs typeface="Calibri"/>
            </a:endParaRPr>
          </a:p>
          <a:p>
            <a:r>
              <a:rPr lang="en-US" sz="2400"/>
              <a:t>[10] S. Hofmann et </a:t>
            </a:r>
            <a:r>
              <a:rPr lang="en-US" sz="2400" err="1"/>
              <a:t>al.</a:t>
            </a:r>
            <a:r>
              <a:rPr lang="en-US" sz="2400" i="1" err="1"/>
              <a:t>Rev</a:t>
            </a:r>
            <a:r>
              <a:rPr lang="en-US" sz="2400" i="1"/>
              <a:t>. Mod. Phys</a:t>
            </a:r>
            <a:r>
              <a:rPr lang="en-US" sz="2400"/>
              <a:t>. </a:t>
            </a:r>
            <a:r>
              <a:rPr lang="en-US" sz="2400" b="1"/>
              <a:t>72 </a:t>
            </a:r>
            <a:r>
              <a:rPr lang="en-US" sz="2400"/>
              <a:t>(2000) 733 .</a:t>
            </a:r>
            <a:endParaRPr lang="en-US" sz="2400">
              <a:cs typeface="Calibri"/>
            </a:endParaRPr>
          </a:p>
          <a:p>
            <a:pPr>
              <a:spcBef>
                <a:spcPts val="300"/>
              </a:spcBef>
            </a:pPr>
            <a:r>
              <a:rPr lang="en-US" sz="2400">
                <a:cs typeface="Calibri"/>
              </a:rPr>
              <a:t>[11] </a:t>
            </a:r>
            <a:r>
              <a:rPr lang="en-US" sz="2400" err="1">
                <a:ea typeface="+mn-lt"/>
                <a:cs typeface="+mn-lt"/>
              </a:rPr>
              <a:t>Laatiaoui</a:t>
            </a:r>
            <a:r>
              <a:rPr lang="en-US" sz="2400">
                <a:ea typeface="+mn-lt"/>
                <a:cs typeface="+mn-lt"/>
              </a:rPr>
              <a:t>, M. et al., </a:t>
            </a:r>
            <a:r>
              <a:rPr lang="en-US" sz="2400" i="1">
                <a:ea typeface="+mn-lt"/>
                <a:cs typeface="+mn-lt"/>
              </a:rPr>
              <a:t>Nature</a:t>
            </a:r>
            <a:r>
              <a:rPr lang="en-US" sz="2400">
                <a:ea typeface="+mn-lt"/>
                <a:cs typeface="+mn-lt"/>
              </a:rPr>
              <a:t> </a:t>
            </a:r>
            <a:r>
              <a:rPr lang="en-US" sz="2400" b="1">
                <a:ea typeface="+mn-lt"/>
                <a:cs typeface="+mn-lt"/>
              </a:rPr>
              <a:t>538 </a:t>
            </a:r>
            <a:r>
              <a:rPr lang="en-US" sz="2400">
                <a:ea typeface="+mn-lt"/>
                <a:cs typeface="+mn-lt"/>
              </a:rPr>
              <a:t>(2016) 495–498.</a:t>
            </a:r>
            <a:endParaRPr lang="en-US" sz="2400">
              <a:cs typeface="Calibri"/>
            </a:endParaRPr>
          </a:p>
          <a:p>
            <a:pPr>
              <a:spcBef>
                <a:spcPts val="300"/>
              </a:spcBef>
            </a:pPr>
            <a:r>
              <a:rPr lang="en-US" sz="2400">
                <a:cs typeface="Calibri"/>
              </a:rPr>
              <a:t>[12] </a:t>
            </a:r>
            <a:r>
              <a:rPr lang="en-US" sz="2400">
                <a:ea typeface="+mn-lt"/>
                <a:cs typeface="+mn-lt"/>
              </a:rPr>
              <a:t>Raeder, S. et al., </a:t>
            </a:r>
            <a:r>
              <a:rPr lang="en-US" sz="2400" i="1">
                <a:ea typeface="+mn-lt"/>
                <a:cs typeface="+mn-lt"/>
              </a:rPr>
              <a:t>Phys. Rev. Lett.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b="1">
                <a:ea typeface="+mn-lt"/>
                <a:cs typeface="+mn-lt"/>
              </a:rPr>
              <a:t>120</a:t>
            </a:r>
            <a:r>
              <a:rPr lang="en-US" sz="2400">
                <a:ea typeface="+mn-lt"/>
                <a:cs typeface="+mn-lt"/>
              </a:rPr>
              <a:t> (2018) 232503.</a:t>
            </a:r>
            <a:endParaRPr lang="en-US" sz="24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fi-FI" sz="2000">
              <a:cs typeface="Calibri" panose="020F0502020204030204"/>
            </a:endParaRPr>
          </a:p>
          <a:p>
            <a:endParaRPr lang="en-US" sz="2000">
              <a:cs typeface="Calibri" panose="020F0502020204030204"/>
            </a:endParaRPr>
          </a:p>
          <a:p>
            <a:pPr marL="742950" indent="-742950">
              <a:spcAft>
                <a:spcPts val="600"/>
              </a:spcAft>
              <a:buAutoNum type="arabicPeriod"/>
            </a:pPr>
            <a:endParaRPr lang="en-US" sz="2000">
              <a:cs typeface="Calibri" panose="020F050202020403020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C23563-C126-4541-A4DD-ED5A09CFF6C8}"/>
              </a:ext>
            </a:extLst>
          </p:cNvPr>
          <p:cNvSpPr txBox="1"/>
          <p:nvPr/>
        </p:nvSpPr>
        <p:spPr>
          <a:xfrm rot="10800000" flipV="1">
            <a:off x="2905938" y="34929401"/>
            <a:ext cx="12218647" cy="35163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300"/>
              </a:spcBef>
            </a:pPr>
            <a:r>
              <a:rPr lang="en-US" sz="2400">
                <a:cs typeface="Calibri"/>
              </a:rPr>
              <a:t>[1]  Vascon, A. et al., </a:t>
            </a:r>
            <a:r>
              <a:rPr lang="en-US" sz="2400" i="1" err="1">
                <a:cs typeface="Calibri"/>
              </a:rPr>
              <a:t>Nucl</a:t>
            </a:r>
            <a:r>
              <a:rPr lang="en-US" sz="2400" i="1">
                <a:cs typeface="Calibri"/>
              </a:rPr>
              <a:t>. Instr. Meth. Phys. Res. Sect. A, </a:t>
            </a:r>
            <a:r>
              <a:rPr lang="en-US" sz="2400" b="1">
                <a:cs typeface="Calibri"/>
              </a:rPr>
              <a:t>696</a:t>
            </a:r>
            <a:r>
              <a:rPr lang="en-US" sz="2400">
                <a:cs typeface="Calibri"/>
              </a:rPr>
              <a:t> (2012) 180-191.</a:t>
            </a:r>
            <a:endParaRPr lang="en-US" sz="2400">
              <a:ea typeface="+mn-lt"/>
              <a:cs typeface="+mn-lt"/>
            </a:endParaRPr>
          </a:p>
          <a:p>
            <a:pPr>
              <a:spcBef>
                <a:spcPts val="300"/>
              </a:spcBef>
            </a:pPr>
            <a:r>
              <a:rPr lang="en-US" sz="2400">
                <a:cs typeface="Calibri"/>
              </a:rPr>
              <a:t>[2]  Haas, R. et al., </a:t>
            </a:r>
            <a:r>
              <a:rPr lang="en-US" sz="2400" i="1" err="1">
                <a:cs typeface="Calibri"/>
              </a:rPr>
              <a:t>Nucl</a:t>
            </a:r>
            <a:r>
              <a:rPr lang="en-US" sz="2400" i="1">
                <a:cs typeface="Calibri"/>
              </a:rPr>
              <a:t>. Instr. Meth. Phys. Res. Sect. A, </a:t>
            </a:r>
            <a:r>
              <a:rPr lang="en-US" sz="2400" b="1">
                <a:cs typeface="Calibri"/>
              </a:rPr>
              <a:t>874</a:t>
            </a:r>
            <a:r>
              <a:rPr lang="en-US" sz="2400">
                <a:cs typeface="Calibri"/>
              </a:rPr>
              <a:t> (2017) 43-49.</a:t>
            </a:r>
            <a:endParaRPr lang="en-US" sz="2400">
              <a:ea typeface="+mn-lt"/>
              <a:cs typeface="+mn-lt"/>
            </a:endParaRPr>
          </a:p>
          <a:p>
            <a:pPr>
              <a:spcBef>
                <a:spcPts val="300"/>
              </a:spcBef>
            </a:pPr>
            <a:r>
              <a:rPr lang="en-US" sz="2400">
                <a:cs typeface="Calibri"/>
              </a:rPr>
              <a:t>[3]  Runke, J. et al.,</a:t>
            </a:r>
            <a:r>
              <a:rPr lang="en-US" sz="2400" i="1">
                <a:cs typeface="Calibri"/>
              </a:rPr>
              <a:t> Radioanalytical </a:t>
            </a:r>
            <a:r>
              <a:rPr lang="en-US" sz="2400" i="1" err="1">
                <a:cs typeface="Calibri"/>
              </a:rPr>
              <a:t>Nucl</a:t>
            </a:r>
            <a:r>
              <a:rPr lang="en-US" sz="2400" i="1">
                <a:cs typeface="Calibri"/>
              </a:rPr>
              <a:t>. Chem.,</a:t>
            </a:r>
            <a:r>
              <a:rPr lang="en-US" sz="2400" b="1">
                <a:cs typeface="Calibri"/>
              </a:rPr>
              <a:t> 299</a:t>
            </a:r>
            <a:r>
              <a:rPr lang="en-US" sz="2400">
                <a:cs typeface="Calibri"/>
              </a:rPr>
              <a:t> (2018) 1081-1084.</a:t>
            </a:r>
            <a:endParaRPr lang="en-US" sz="2400">
              <a:ea typeface="+mn-lt"/>
              <a:cs typeface="+mn-lt"/>
            </a:endParaRPr>
          </a:p>
          <a:p>
            <a:pPr>
              <a:spcBef>
                <a:spcPts val="300"/>
              </a:spcBef>
            </a:pPr>
            <a:r>
              <a:rPr lang="en-US" sz="2400">
                <a:cs typeface="Calibri"/>
              </a:rPr>
              <a:t>[4]  </a:t>
            </a:r>
            <a:r>
              <a:rPr lang="en-US" sz="2400" err="1">
                <a:cs typeface="Calibri"/>
              </a:rPr>
              <a:t>BioFluidix</a:t>
            </a:r>
            <a:r>
              <a:rPr lang="en-US" sz="2400">
                <a:cs typeface="Calibri"/>
              </a:rPr>
              <a:t> GmbH. </a:t>
            </a:r>
            <a:r>
              <a:rPr lang="en-US" sz="2400" err="1">
                <a:cs typeface="Calibri"/>
              </a:rPr>
              <a:t>PipeJet</a:t>
            </a:r>
            <a:r>
              <a:rPr lang="en-US" sz="2400">
                <a:cs typeface="Calibri"/>
              </a:rPr>
              <a:t> P9 </a:t>
            </a:r>
            <a:r>
              <a:rPr lang="en-US" sz="2400" err="1">
                <a:cs typeface="Calibri"/>
              </a:rPr>
              <a:t>Nanodispenser</a:t>
            </a:r>
            <a:r>
              <a:rPr lang="en-US" sz="2400">
                <a:cs typeface="Calibri"/>
              </a:rPr>
              <a:t> Datasheet, 2014.</a:t>
            </a:r>
            <a:endParaRPr lang="en-US" sz="2400">
              <a:ea typeface="+mn-lt"/>
              <a:cs typeface="+mn-lt"/>
            </a:endParaRPr>
          </a:p>
          <a:p>
            <a:pPr>
              <a:spcBef>
                <a:spcPts val="300"/>
              </a:spcBef>
            </a:pPr>
            <a:r>
              <a:rPr lang="en-US" sz="2400">
                <a:cs typeface="Calibri"/>
              </a:rPr>
              <a:t>[5]  Eberhardt, K. et al., </a:t>
            </a:r>
            <a:r>
              <a:rPr lang="en-US" sz="2400" i="1">
                <a:cs typeface="Calibri"/>
              </a:rPr>
              <a:t>AIP Conf. Proc.,</a:t>
            </a:r>
            <a:r>
              <a:rPr lang="en-US" sz="2400">
                <a:cs typeface="Calibri"/>
              </a:rPr>
              <a:t> </a:t>
            </a:r>
            <a:r>
              <a:rPr lang="en-US" sz="2400" b="1">
                <a:cs typeface="Calibri"/>
              </a:rPr>
              <a:t>1962</a:t>
            </a:r>
            <a:r>
              <a:rPr lang="en-US" sz="2400">
                <a:cs typeface="Calibri"/>
              </a:rPr>
              <a:t> (2018)</a:t>
            </a:r>
            <a:r>
              <a:rPr lang="en-US" sz="2400" i="1">
                <a:cs typeface="Calibri"/>
              </a:rPr>
              <a:t> </a:t>
            </a:r>
            <a:r>
              <a:rPr lang="en-US" sz="2400">
                <a:cs typeface="Calibri"/>
              </a:rPr>
              <a:t>030009:1-8.</a:t>
            </a:r>
            <a:endParaRPr lang="en-US" sz="2400">
              <a:ea typeface="+mn-lt"/>
              <a:cs typeface="+mn-lt"/>
            </a:endParaRPr>
          </a:p>
          <a:p>
            <a:pPr>
              <a:spcBef>
                <a:spcPts val="300"/>
              </a:spcBef>
            </a:pPr>
            <a:r>
              <a:rPr lang="en-US" sz="2400">
                <a:cs typeface="Calibri"/>
              </a:rPr>
              <a:t>[6]  </a:t>
            </a:r>
            <a:r>
              <a:rPr lang="en-US" sz="2400" err="1">
                <a:cs typeface="Calibri"/>
              </a:rPr>
              <a:t>Zadvornaya</a:t>
            </a:r>
            <a:r>
              <a:rPr lang="en-US" sz="2400">
                <a:cs typeface="Calibri"/>
              </a:rPr>
              <a:t> A. (2018),</a:t>
            </a:r>
            <a:r>
              <a:rPr lang="en-US" sz="2400" i="1">
                <a:cs typeface="Calibri"/>
              </a:rPr>
              <a:t> Characterization of the spectral resolution of the </a:t>
            </a:r>
            <a:endParaRPr lang="en-US" sz="2400">
              <a:cs typeface="Calibri"/>
            </a:endParaRPr>
          </a:p>
          <a:p>
            <a:r>
              <a:rPr lang="en-US" sz="2400" i="1">
                <a:cs typeface="Calibri"/>
              </a:rPr>
              <a:t>       in-gas-jet laser ionization spectroscopy method </a:t>
            </a:r>
            <a:r>
              <a:rPr lang="en-US" sz="2400">
                <a:cs typeface="Calibri"/>
              </a:rPr>
              <a:t>(Doctoral dissertation), </a:t>
            </a:r>
          </a:p>
          <a:p>
            <a:r>
              <a:rPr lang="en-US" sz="2400">
                <a:cs typeface="Calibri"/>
              </a:rPr>
              <a:t>       KU Leuven, Belgium.</a:t>
            </a:r>
            <a:endParaRPr lang="en-US" sz="2400">
              <a:ea typeface="+mn-lt"/>
              <a:cs typeface="+mn-lt"/>
            </a:endParaRPr>
          </a:p>
          <a:p>
            <a:pPr algn="l"/>
            <a:endParaRPr lang="en-US">
              <a:cs typeface="Calibri"/>
            </a:endParaRPr>
          </a:p>
        </p:txBody>
      </p:sp>
      <p:pic>
        <p:nvPicPr>
          <p:cNvPr id="27" name="Grafik 29" descr="Ein Bild, das Spielzeug enthält.&#10;&#10;Beschreibung automatisch generiert.">
            <a:extLst>
              <a:ext uri="{FF2B5EF4-FFF2-40B4-BE49-F238E27FC236}">
                <a16:creationId xmlns:a16="http://schemas.microsoft.com/office/drawing/2014/main" id="{A06F6732-62BE-432F-B52F-3E5F3ECE2CB3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913" t="10667" r="7763" b="4667"/>
          <a:stretch/>
        </p:blipFill>
        <p:spPr>
          <a:xfrm>
            <a:off x="9641200" y="24043132"/>
            <a:ext cx="4490946" cy="284662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DF20CC1-B68D-4564-8EEF-CA3B012FCF53}"/>
              </a:ext>
            </a:extLst>
          </p:cNvPr>
          <p:cNvSpPr txBox="1"/>
          <p:nvPr/>
        </p:nvSpPr>
        <p:spPr>
          <a:xfrm>
            <a:off x="23401978" y="37487317"/>
            <a:ext cx="444762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/>
              <a:t>Download the poster!</a:t>
            </a:r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3607A7E4-8536-4BA3-A167-2D4F2189C763}"/>
              </a:ext>
            </a:extLst>
          </p:cNvPr>
          <p:cNvSpPr/>
          <p:nvPr/>
        </p:nvSpPr>
        <p:spPr>
          <a:xfrm>
            <a:off x="2772526" y="8578748"/>
            <a:ext cx="506952" cy="529241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B9290188-CC9D-473F-971D-D6309EF43424}"/>
              </a:ext>
            </a:extLst>
          </p:cNvPr>
          <p:cNvSpPr/>
          <p:nvPr/>
        </p:nvSpPr>
        <p:spPr>
          <a:xfrm>
            <a:off x="2772526" y="7883670"/>
            <a:ext cx="506952" cy="529239"/>
          </a:xfrm>
          <a:prstGeom prst="ellipse">
            <a:avLst/>
          </a:prstGeom>
          <a:solidFill>
            <a:srgbClr val="F03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8C3143A4-BF0A-49A1-A779-92D7D3661243}"/>
              </a:ext>
            </a:extLst>
          </p:cNvPr>
          <p:cNvSpPr/>
          <p:nvPr/>
        </p:nvSpPr>
        <p:spPr>
          <a:xfrm>
            <a:off x="26409193" y="10732118"/>
            <a:ext cx="1090030" cy="106765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FDE1A121-2DF4-461F-87F1-00A26B209A8E}"/>
              </a:ext>
            </a:extLst>
          </p:cNvPr>
          <p:cNvSpPr/>
          <p:nvPr/>
        </p:nvSpPr>
        <p:spPr>
          <a:xfrm>
            <a:off x="2427000" y="10709402"/>
            <a:ext cx="1090030" cy="106765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10384784-BE1B-4257-8AE9-68D87601C997}"/>
              </a:ext>
            </a:extLst>
          </p:cNvPr>
          <p:cNvSpPr/>
          <p:nvPr/>
        </p:nvSpPr>
        <p:spPr>
          <a:xfrm>
            <a:off x="2797414" y="10551642"/>
            <a:ext cx="1090030" cy="1067651"/>
          </a:xfrm>
          <a:prstGeom prst="ellipse">
            <a:avLst/>
          </a:prstGeom>
          <a:solidFill>
            <a:srgbClr val="F03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0AFC57CC-3DDD-4429-8E0B-952C8301AD15}"/>
              </a:ext>
            </a:extLst>
          </p:cNvPr>
          <p:cNvSpPr/>
          <p:nvPr/>
        </p:nvSpPr>
        <p:spPr>
          <a:xfrm>
            <a:off x="25909238" y="10551305"/>
            <a:ext cx="1090030" cy="1067651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9">
            <a:extLst>
              <a:ext uri="{FF2B5EF4-FFF2-40B4-BE49-F238E27FC236}">
                <a16:creationId xmlns:a16="http://schemas.microsoft.com/office/drawing/2014/main" id="{E934C07D-9355-4F7D-BBF2-79E52FD1FDD2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3733455" y="34421380"/>
            <a:ext cx="3168347" cy="3169442"/>
          </a:xfrm>
          <a:prstGeom prst="rect">
            <a:avLst/>
          </a:prstGeom>
        </p:spPr>
      </p:pic>
      <p:pic>
        <p:nvPicPr>
          <p:cNvPr id="21" name="Grafik 26">
            <a:extLst>
              <a:ext uri="{FF2B5EF4-FFF2-40B4-BE49-F238E27FC236}">
                <a16:creationId xmlns:a16="http://schemas.microsoft.com/office/drawing/2014/main" id="{1091D34A-E938-4B4A-B926-939DB12EC3F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3758867" y="20857913"/>
            <a:ext cx="2742252" cy="1080000"/>
          </a:xfrm>
          <a:prstGeom prst="rect">
            <a:avLst/>
          </a:prstGeom>
        </p:spPr>
      </p:pic>
      <p:pic>
        <p:nvPicPr>
          <p:cNvPr id="15" name="Picture 16" descr="Diagram&#10;&#10;Description automatically generated">
            <a:extLst>
              <a:ext uri="{FF2B5EF4-FFF2-40B4-BE49-F238E27FC236}">
                <a16:creationId xmlns:a16="http://schemas.microsoft.com/office/drawing/2014/main" id="{82124B41-F25E-476F-889F-EBE2F16D0C0E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710453" y="17632056"/>
            <a:ext cx="8909424" cy="8473260"/>
          </a:xfrm>
          <a:prstGeom prst="rect">
            <a:avLst/>
          </a:prstGeom>
        </p:spPr>
      </p:pic>
      <p:sp>
        <p:nvSpPr>
          <p:cNvPr id="157" name="Textfeld 31">
            <a:extLst>
              <a:ext uri="{FF2B5EF4-FFF2-40B4-BE49-F238E27FC236}">
                <a16:creationId xmlns:a16="http://schemas.microsoft.com/office/drawing/2014/main" id="{5C08C4FD-E32A-4643-9677-171D8A43DEA9}"/>
              </a:ext>
            </a:extLst>
          </p:cNvPr>
          <p:cNvSpPr txBox="1"/>
          <p:nvPr/>
        </p:nvSpPr>
        <p:spPr>
          <a:xfrm>
            <a:off x="6987610" y="25784163"/>
            <a:ext cx="7716046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>
              <a:buNone/>
            </a:pPr>
            <a:r>
              <a:rPr lang="en-US" sz="2400" u="sng">
                <a:latin typeface="+mn-lt"/>
              </a:rPr>
              <a:t>Radiation Detected-RIS </a:t>
            </a:r>
            <a:r>
              <a:rPr lang="de-DE" sz="2400" u="sng">
                <a:latin typeface="+mn-lt"/>
              </a:rPr>
              <a:t>Method</a:t>
            </a:r>
            <a:endParaRPr lang="de-DE" sz="2400">
              <a:latin typeface="+mn-lt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Neutralization</a:t>
            </a:r>
            <a:r>
              <a:rPr lang="en-US" sz="2400">
                <a:latin typeface="+mn-lt"/>
              </a:rPr>
              <a:t> on filament</a:t>
            </a:r>
            <a:endParaRPr lang="en-US" sz="2400">
              <a:latin typeface="+mn-lt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</a:rPr>
              <a:t>Resonance ionization in gas cell</a:t>
            </a:r>
            <a:endParaRPr lang="en-US" sz="2400">
              <a:latin typeface="+mn-lt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 </a:t>
            </a:r>
            <a:r>
              <a:rPr lang="en-US" sz="2400">
                <a:latin typeface="+mn-lt"/>
              </a:rPr>
              <a:t>Selective, efficient detection via </a:t>
            </a:r>
            <a:r>
              <a:rPr lang="el-GR" sz="2400">
                <a:latin typeface="+mn-lt"/>
                <a:cs typeface="Calibri"/>
              </a:rPr>
              <a:t>α</a:t>
            </a:r>
            <a:r>
              <a:rPr lang="en-US" sz="2400">
                <a:latin typeface="+mn-lt"/>
              </a:rPr>
              <a:t>-decay</a:t>
            </a:r>
            <a:endParaRPr lang="en-US" sz="2400">
              <a:latin typeface="+mn-lt"/>
              <a:cs typeface="Calibri"/>
            </a:endParaRPr>
          </a:p>
          <a:p>
            <a:endParaRPr lang="en-US" sz="240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F06D9A7-FACD-42E8-81D7-8A0A7835CA5F}"/>
              </a:ext>
            </a:extLst>
          </p:cNvPr>
          <p:cNvSpPr txBox="1"/>
          <p:nvPr/>
        </p:nvSpPr>
        <p:spPr>
          <a:xfrm>
            <a:off x="12109085" y="26528760"/>
            <a:ext cx="319915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i="1"/>
              <a:t>Fig. 9. SHIP separator </a:t>
            </a:r>
            <a:r>
              <a:rPr lang="en-US" sz="2000"/>
              <a:t>[10]</a:t>
            </a:r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9290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Asiakirja" ma:contentTypeID="0x010100037BF81C8A1D1547B12D0830A4E2F68D" ma:contentTypeVersion="9" ma:contentTypeDescription="Luo uusi asiakirja." ma:contentTypeScope="" ma:versionID="31e84d31e0ae33ca0106a7640c68382b">
  <xsd:schema xmlns:xsd="http://www.w3.org/2001/XMLSchema" xmlns:xs="http://www.w3.org/2001/XMLSchema" xmlns:p="http://schemas.microsoft.com/office/2006/metadata/properties" xmlns:ns3="07d742ff-2160-4197-9a3e-69d7d0f0d25f" xmlns:ns4="6e97b83c-3422-4b2a-8344-b05cd374bb92" targetNamespace="http://schemas.microsoft.com/office/2006/metadata/properties" ma:root="true" ma:fieldsID="204aab1b95e58b57b300ad8b54b04366" ns3:_="" ns4:_="">
    <xsd:import namespace="07d742ff-2160-4197-9a3e-69d7d0f0d25f"/>
    <xsd:import namespace="6e97b83c-3422-4b2a-8344-b05cd374bb92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d742ff-2160-4197-9a3e-69d7d0f0d25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Jaettu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Jakamisen tiedo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Jakamisvihjeen hajautus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97b83c-3422-4b2a-8344-b05cd374bb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Sisältölaji"/>
        <xsd:element ref="dc:title" minOccurs="0" maxOccurs="1" ma:index="4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7416E33-6471-4183-B703-C56C678C7778}">
  <ds:schemaRefs>
    <ds:schemaRef ds:uri="07d742ff-2160-4197-9a3e-69d7d0f0d25f"/>
    <ds:schemaRef ds:uri="6e97b83c-3422-4b2a-8344-b05cd374bb9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682F59B-4151-4C90-AE94-C486EA9E89B1}">
  <ds:schemaRefs>
    <ds:schemaRef ds:uri="6e97b83c-3422-4b2a-8344-b05cd374bb92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07d742ff-2160-4197-9a3e-69d7d0f0d25f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6182485-CA56-4734-B13E-9B74803880A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</TotalTime>
  <Words>1153</Words>
  <Application>Microsoft Office PowerPoint</Application>
  <PresentationFormat>Custom</PresentationFormat>
  <Paragraphs>150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Arial,Sans-Serif</vt:lpstr>
      <vt:lpstr>Calibri</vt:lpstr>
      <vt:lpstr>Calibri Light</vt:lpstr>
      <vt:lpstr>Helvetica</vt:lpstr>
      <vt:lpstr>Tahoma</vt:lpstr>
      <vt:lpstr>Office Theme</vt:lpstr>
      <vt:lpstr>PowerPoint Presentation</vt:lpstr>
    </vt:vector>
  </TitlesOfParts>
  <Company>CERN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Daniela Antonio</dc:creator>
  <cp:lastModifiedBy>Raggio, Andrea</cp:lastModifiedBy>
  <cp:revision>5</cp:revision>
  <dcterms:created xsi:type="dcterms:W3CDTF">2018-11-28T14:04:10Z</dcterms:created>
  <dcterms:modified xsi:type="dcterms:W3CDTF">2020-12-09T08:33:55Z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0x010100037BF81C8A1D1547B12D0830A4E2F68D</vt:lpwstr>
  </property>
</Properties>
</file>